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3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1894454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дождь, гроза. Ветер </a:t>
            </a:r>
            <a:r>
              <a:rPr lang="ru-RU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7-9, днем 21-23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23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6784544"/>
              </p:ext>
            </p:extLst>
          </p:nvPr>
        </p:nvGraphicFramePr>
        <p:xfrm>
          <a:off x="4953000" y="4094578"/>
          <a:ext cx="4643470" cy="20396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24636</TotalTime>
  <Words>602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4730</cp:revision>
  <cp:lastPrinted>2021-07-01T03:56:27Z</cp:lastPrinted>
  <dcterms:created xsi:type="dcterms:W3CDTF">2018-03-27T06:03:00Z</dcterms:created>
  <dcterms:modified xsi:type="dcterms:W3CDTF">2025-04-22T08:20:15Z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