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6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703499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05440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небольшой дождь, гроза. Ветер юго-восточный, восточный 9-14 м/с. Температура воздуха ночью 11-13, днем 22-24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 дождь, гроза. Ветер юго-восточный 9-14, порывы 18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10-12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30203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5694</cp:revision>
  <cp:lastPrinted>2021-07-01T03:56:27Z</cp:lastPrinted>
  <dcterms:created xsi:type="dcterms:W3CDTF">2018-03-27T06:03:00Z</dcterms:created>
  <dcterms:modified xsi:type="dcterms:W3CDTF">2025-04-22T09:54:32Z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