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3707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23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северный ночью 9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-14 м/с, днем 15-20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9-11, днем 12-14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северо-восточный   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апреля, ночью 24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18424</TotalTime>
  <Words>646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6524</cp:revision>
  <cp:lastPrinted>2021-07-01T03:56:27Z</cp:lastPrinted>
  <dcterms:created xsi:type="dcterms:W3CDTF">2018-03-27T06:03:00Z</dcterms:created>
  <dcterms:modified xsi:type="dcterms:W3CDTF">2025-04-22T06:13:28Z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