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85112" autoAdjust="0"/>
  </p:normalViewPr>
  <p:slideViewPr>
    <p:cSldViewPr>
      <p:cViewPr>
        <p:scale>
          <a:sx n="105" d="100"/>
          <a:sy n="105" d="100"/>
        </p:scale>
        <p:origin x="-2268" y="4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4154552054"/>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a:t>
                      </a: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сәуір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700189695"/>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64</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0,402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0,202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494</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0,099</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21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0,104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0,077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22 сәуір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сәуірге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22</a:t>
            </a:r>
            <a:r>
              <a:rPr lang="kk-KZ" altLang="ru-RU" sz="1200" b="1" dirty="0" smtClean="0">
                <a:latin typeface="Times New Roman" pitchFamily="18" charset="0"/>
                <a:cs typeface="Times New Roman" pitchFamily="18" charset="0"/>
              </a:rPr>
              <a:t> сәуір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2</a:t>
            </a:r>
            <a:r>
              <a:rPr lang="kk-KZ" altLang="ru-RU" sz="1200" b="1" dirty="0">
                <a:latin typeface="Times New Roman" pitchFamily="18" charset="0"/>
                <a:cs typeface="Times New Roman" pitchFamily="18" charset="0"/>
              </a:rPr>
              <a:t>3</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сәуір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eaLnBrk="1" hangingPunct="1"/>
            <a:r>
              <a:rPr lang="kk-KZ" sz="1200" dirty="0">
                <a:latin typeface="Times New Roman" pitchFamily="18" charset="0"/>
                <a:cs typeface="Times New Roman" pitchFamily="18" charset="0"/>
              </a:rPr>
              <a:t>Көшпелі </a:t>
            </a:r>
            <a:r>
              <a:rPr lang="kk-KZ" sz="1200" dirty="0" smtClean="0">
                <a:latin typeface="Times New Roman" pitchFamily="18" charset="0"/>
                <a:cs typeface="Times New Roman" pitchFamily="18" charset="0"/>
              </a:rPr>
              <a:t>бұлтты, түнде</a:t>
            </a:r>
            <a:r>
              <a:rPr lang="kk-KZ" sz="1200" dirty="0" smtClean="0">
                <a:solidFill>
                  <a:prstClr val="black"/>
                </a:solidFill>
                <a:latin typeface="Times New Roman" pitchFamily="18" charset="0"/>
                <a:cs typeface="Times New Roman" pitchFamily="18" charset="0"/>
              </a:rPr>
              <a:t> аздаған жаңбыр.</a:t>
            </a:r>
            <a:r>
              <a:rPr lang="kk-KZ" sz="1200" kern="1400" dirty="0" smtClean="0">
                <a:solidFill>
                  <a:prstClr val="black"/>
                </a:solidFill>
                <a:latin typeface="Times New Roman"/>
                <a:ea typeface="Times New Roman"/>
              </a:rPr>
              <a:t> О</a:t>
            </a:r>
            <a:r>
              <a:rPr lang="kk-KZ" sz="1200" kern="1400" dirty="0" smtClean="0">
                <a:latin typeface="Times New Roman"/>
                <a:ea typeface="Times New Roman"/>
              </a:rPr>
              <a:t>ңтүстік-шығыстан </a:t>
            </a:r>
            <a:r>
              <a:rPr lang="kk-KZ" sz="1200" kern="1400" dirty="0">
                <a:latin typeface="Times New Roman"/>
                <a:ea typeface="Times New Roman"/>
              </a:rPr>
              <a:t>жел соғады, күші </a:t>
            </a:r>
            <a:r>
              <a:rPr lang="kk-KZ" sz="1200" kern="1400" dirty="0" smtClean="0">
                <a:latin typeface="Times New Roman"/>
                <a:ea typeface="Times New Roman"/>
              </a:rPr>
              <a:t>9-14 м/с</a:t>
            </a:r>
            <a:r>
              <a:rPr lang="kk-KZ" sz="1200" kern="1400" dirty="0">
                <a:latin typeface="Times New Roman"/>
                <a:ea typeface="Times New Roman"/>
              </a:rPr>
              <a:t>. Ауа температурасы түнде </a:t>
            </a:r>
            <a:r>
              <a:rPr lang="kk-KZ" sz="1200" kern="1400" dirty="0" smtClean="0">
                <a:latin typeface="Times New Roman"/>
                <a:ea typeface="Times New Roman"/>
              </a:rPr>
              <a:t>16-18, </a:t>
            </a:r>
            <a:r>
              <a:rPr lang="kk-KZ" sz="1200" kern="1400" dirty="0">
                <a:latin typeface="Times New Roman"/>
                <a:ea typeface="Times New Roman"/>
              </a:rPr>
              <a:t>күндіз </a:t>
            </a:r>
            <a:r>
              <a:rPr lang="kk-KZ" sz="1200" kern="1400" dirty="0" smtClean="0">
                <a:latin typeface="Times New Roman"/>
                <a:ea typeface="Times New Roman"/>
              </a:rPr>
              <a:t>28-30 </a:t>
            </a:r>
            <a:r>
              <a:rPr lang="kk-KZ" sz="1200" kern="1400" dirty="0" smtClean="0">
                <a:latin typeface="Times New Roman"/>
                <a:ea typeface="Times New Roman"/>
              </a:rPr>
              <a:t>жылы.</a:t>
            </a:r>
          </a:p>
          <a:p>
            <a:pPr algn="just" eaLnBrk="1" hangingPunct="1"/>
            <a:endParaRPr lang="ru-RU"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23</a:t>
            </a:r>
            <a:r>
              <a:rPr lang="kk-KZ" altLang="ru-RU" sz="1200" b="1" dirty="0" smtClean="0">
                <a:latin typeface="Times New Roman" pitchFamily="18" charset="0"/>
                <a:cs typeface="Times New Roman" pitchFamily="18" charset="0"/>
              </a:rPr>
              <a:t> сәуірден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24 </a:t>
            </a:r>
            <a:r>
              <a:rPr lang="ru-RU" altLang="ru-RU" sz="1200" b="1" dirty="0" err="1" smtClean="0">
                <a:latin typeface="Times New Roman" pitchFamily="18" charset="0"/>
                <a:cs typeface="Times New Roman" pitchFamily="18" charset="0"/>
              </a:rPr>
              <a:t>сәуір</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найзағай.</a:t>
            </a:r>
            <a:r>
              <a:rPr lang="kk-KZ" sz="1200" kern="1400" dirty="0" smtClean="0">
                <a:solidFill>
                  <a:prstClr val="black"/>
                </a:solidFill>
                <a:latin typeface="Times New Roman"/>
                <a:ea typeface="Times New Roman"/>
              </a:rPr>
              <a:t> </a:t>
            </a:r>
            <a:r>
              <a:rPr lang="kk-KZ" sz="1200" kern="1400" dirty="0" smtClean="0">
                <a:solidFill>
                  <a:prstClr val="black"/>
                </a:solidFill>
                <a:latin typeface="Times New Roman"/>
                <a:ea typeface="Times New Roman"/>
              </a:rPr>
              <a:t>Оңтүстік-шығыстан </a:t>
            </a:r>
            <a:r>
              <a:rPr lang="kk-KZ" sz="1200" kern="1400" dirty="0" smtClean="0">
                <a:latin typeface="Times New Roman"/>
                <a:ea typeface="Times New Roman"/>
              </a:rPr>
              <a:t>жел </a:t>
            </a:r>
            <a:r>
              <a:rPr lang="kk-KZ" sz="1200" kern="1400" dirty="0">
                <a:latin typeface="Times New Roman"/>
                <a:ea typeface="Times New Roman"/>
              </a:rPr>
              <a:t>соғады, </a:t>
            </a:r>
            <a:r>
              <a:rPr lang="kk-KZ" sz="1200" kern="1400" dirty="0" smtClean="0">
                <a:latin typeface="Times New Roman"/>
                <a:ea typeface="Times New Roman"/>
              </a:rPr>
              <a:t>күші </a:t>
            </a:r>
            <a:r>
              <a:rPr lang="kk-KZ" sz="1200" kern="1400" dirty="0" smtClean="0">
                <a:latin typeface="Times New Roman"/>
                <a:ea typeface="Times New Roman"/>
              </a:rPr>
              <a:t>9-14 </a:t>
            </a:r>
            <a:r>
              <a:rPr lang="kk-KZ" sz="1200" kern="1400" dirty="0" smtClean="0">
                <a:latin typeface="Times New Roman"/>
                <a:ea typeface="Times New Roman"/>
              </a:rPr>
              <a:t>м/с</a:t>
            </a:r>
            <a:r>
              <a:rPr lang="kk-KZ" sz="1200" kern="1400" dirty="0">
                <a:latin typeface="Times New Roman"/>
                <a:ea typeface="Times New Roman"/>
              </a:rPr>
              <a:t>. Ауа </a:t>
            </a:r>
            <a:r>
              <a:rPr lang="kk-KZ" sz="1200" kern="1400" dirty="0" smtClean="0">
                <a:latin typeface="Times New Roman"/>
                <a:ea typeface="Times New Roman"/>
              </a:rPr>
              <a:t>температурасы </a:t>
            </a:r>
            <a:r>
              <a:rPr lang="kk-KZ" sz="1200" kern="1400" dirty="0" smtClean="0">
                <a:latin typeface="Times New Roman"/>
                <a:ea typeface="Times New Roman"/>
              </a:rPr>
              <a:t>15-17 </a:t>
            </a:r>
            <a:r>
              <a:rPr lang="kk-KZ" sz="1200" kern="1400" dirty="0" smtClean="0">
                <a:latin typeface="Times New Roman"/>
                <a:ea typeface="Times New Roman"/>
              </a:rPr>
              <a:t>жылы.</a:t>
            </a:r>
            <a:endParaRPr lang="kk-KZ" sz="1200" kern="1400" dirty="0">
              <a:solidFill>
                <a:srgbClr val="000000"/>
              </a:solidFill>
              <a:latin typeface="Times New Roman"/>
              <a:ea typeface="Times New Roman"/>
            </a:endParaRP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сейілуіне</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Мырзашева</a:t>
            </a:r>
            <a:r>
              <a:rPr lang="ru-RU" altLang="ru-RU" sz="1200" b="1" i="1" dirty="0" smtClean="0">
                <a:solidFill>
                  <a:srgbClr val="000000"/>
                </a:solidFill>
                <a:latin typeface="Times New Roman" pitchFamily="18" charset="0"/>
                <a:cs typeface="Times New Roman" pitchFamily="18" charset="0"/>
              </a:rPr>
              <a:t> К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Мыңбай А</a:t>
            </a:r>
            <a:r>
              <a:rPr lang="ru-RU" altLang="ru-RU" sz="1200" b="1" i="1" dirty="0" smtClean="0">
                <a:solidFill>
                  <a:srgbClr val="000000"/>
                </a:solidFill>
                <a:latin typeface="Times New Roman" pitchFamily="18" charset="0"/>
                <a:cs typeface="Times New Roman" pitchFamily="18" charset="0"/>
              </a:rPr>
              <a:t>. </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26582</TotalTime>
  <Words>575</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4505</cp:revision>
  <cp:lastPrinted>2023-02-06T06:57:51Z</cp:lastPrinted>
  <dcterms:created xsi:type="dcterms:W3CDTF">2018-03-27T06:03:00Z</dcterms:created>
  <dcterms:modified xsi:type="dcterms:W3CDTF">2025-04-22T07:58:38Z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