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76792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оңтүстік-шығыстан соғады, </a:t>
            </a:r>
            <a:r>
              <a:rPr lang="ru-RU" sz="1200" dirty="0" err="1">
                <a:solidFill>
                  <a:prstClr val="black"/>
                </a:solidFill>
                <a:latin typeface="Times New Roman" pitchFamily="18" charset="0"/>
                <a:cs typeface="Times New Roman" pitchFamily="18" charset="0"/>
              </a:rPr>
              <a:t>күші</a:t>
            </a:r>
            <a:r>
              <a:rPr lang="ru-RU" sz="1200">
                <a:solidFill>
                  <a:prstClr val="black"/>
                </a:solidFill>
                <a:latin typeface="Times New Roman" pitchFamily="18" charset="0"/>
                <a:cs typeface="Times New Roman" pitchFamily="18" charset="0"/>
              </a:rPr>
              <a:t> 2-7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1628798"/>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2275">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0,509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3997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0,799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0,595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0,093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Times New Roman" panose="02020603050405020304" pitchFamily="18" charset="0"/>
                          <a:cs typeface="Times New Roman" panose="02020603050405020304" pitchFamily="18" charset="0"/>
                        </a:rPr>
                        <a:t>0,442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Назарханова А.С.</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21592</TotalTime>
  <Words>677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Воздух3</cp:lastModifiedBy>
  <cp:revision>3615</cp:revision>
  <cp:lastPrinted>2021-07-01T03:56:27Z</cp:lastPrinted>
  <dcterms:created xsi:type="dcterms:W3CDTF">2018-03-27T06:03:00Z</dcterms:created>
  <dcterms:modified xsi:type="dcterms:W3CDTF">2025-04-22T07:29:52Z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