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770273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9-11, күндіз </a:t>
            </a:r>
            <a:r>
              <a:rPr lang="kk-KZ" altLang="ru-RU" sz="1200" dirty="0" smtClean="0">
                <a:latin typeface="Times New Roman" panose="02020603050405020304" pitchFamily="18" charset="0"/>
                <a:cs typeface="Times New Roman" panose="02020603050405020304" pitchFamily="18" charset="0"/>
              </a:rPr>
              <a:t>24-26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solidFill>
                  <a:schemeClr val="tx1">
                    <a:lumMod val="95000"/>
                    <a:lumOff val="5000"/>
                  </a:schemeClr>
                </a:solidFill>
                <a:latin typeface="Times New Roman" panose="02020603050405020304" pitchFamily="18" charset="0"/>
                <a:cs typeface="Times New Roman" panose="02020603050405020304" pitchFamily="18" charset="0"/>
              </a:rPr>
              <a:t>Шығыстан </a:t>
            </a:r>
            <a:r>
              <a:rPr lang="kk-KZ" altLang="ru-RU" sz="120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4-9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937663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24763</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4611</cp:revision>
  <cp:lastPrinted>2021-07-01T07:38:07Z</cp:lastPrinted>
  <dcterms:created xsi:type="dcterms:W3CDTF">2018-03-27T06:03:00Z</dcterms:created>
  <dcterms:modified xsi:type="dcterms:W3CDTF">2025-04-22T08:19:30Z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