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8444950"/>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22 сәуір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сәуірде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smtClean="0">
                <a:solidFill>
                  <a:srgbClr val="000000"/>
                </a:solidFill>
                <a:latin typeface="Times New Roman" pitchFamily="18" charset="0"/>
                <a:cs typeface="Times New Roman" pitchFamily="18" charset="0"/>
              </a:rPr>
              <a:t>22 </a:t>
            </a:r>
            <a:r>
              <a:rPr lang="ru-RU" altLang="ru-RU" sz="1200" b="1" dirty="0" err="1">
                <a:solidFill>
                  <a:srgbClr val="000000"/>
                </a:solidFill>
                <a:latin typeface="Times New Roman" pitchFamily="18" charset="0"/>
                <a:cs typeface="Times New Roman" pitchFamily="18" charset="0"/>
              </a:rPr>
              <a:t>сәуір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23 </a:t>
            </a:r>
            <a:r>
              <a:rPr lang="ru-RU" altLang="ru-RU" sz="1200" b="1" dirty="0" err="1" smtClean="0">
                <a:solidFill>
                  <a:srgbClr val="000000"/>
                </a:solidFill>
                <a:latin typeface="Times New Roman" pitchFamily="18" charset="0"/>
                <a:cs typeface="Times New Roman" pitchFamily="18" charset="0"/>
              </a:rPr>
              <a:t>сәуір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Оңтүстіктен, оңтүстік-шығыстан</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2-7</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9-11</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23-25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just"/>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itchFamily="18" charset="0"/>
                <a:cs typeface="Times New Roman" pitchFamily="18" charset="0"/>
              </a:rPr>
              <a:t>сәуір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23 </a:t>
            </a:r>
            <a:r>
              <a:rPr lang="ru-RU" sz="1200" b="1" dirty="0" err="1" smtClean="0">
                <a:solidFill>
                  <a:srgbClr val="000000"/>
                </a:solidFill>
                <a:latin typeface="Times New Roman" pitchFamily="18" charset="0"/>
                <a:cs typeface="Times New Roman" pitchFamily="18" charset="0"/>
              </a:rPr>
              <a:t>сәуір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24</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сәуір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Оңтүстік-шығыстан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0-5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79395462"/>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2482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0,496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265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0,170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0,163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сәуірдегі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6901" y="2215808"/>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жылғы </a:t>
            </a:r>
            <a:r>
              <a:rPr lang="kk-KZ" sz="1200" dirty="0" smtClean="0">
                <a:solidFill>
                  <a:schemeClr val="tx1"/>
                </a:solidFill>
                <a:latin typeface="Times New Roman" panose="02020603050405020304" pitchFamily="18" charset="0"/>
                <a:cs typeface="Times New Roman" panose="02020603050405020304" pitchFamily="18" charset="0"/>
              </a:rPr>
              <a:t>23 </a:t>
            </a:r>
            <a:r>
              <a:rPr lang="kk-KZ" sz="1200" dirty="0" smtClean="0">
                <a:solidFill>
                  <a:schemeClr val="tx1"/>
                </a:solidFill>
                <a:latin typeface="Times New Roman" panose="02020603050405020304" pitchFamily="18" charset="0"/>
                <a:cs typeface="Times New Roman" panose="02020603050405020304" pitchFamily="18" charset="0"/>
              </a:rPr>
              <a:t>сәуір, </a:t>
            </a:r>
            <a:r>
              <a:rPr lang="kk-KZ" sz="1200" dirty="0" smtClean="0">
                <a:solidFill>
                  <a:schemeClr val="tx1"/>
                </a:solidFill>
                <a:latin typeface="Times New Roman" panose="02020603050405020304" pitchFamily="18" charset="0"/>
                <a:cs typeface="Times New Roman" panose="02020603050405020304" pitchFamily="18" charset="0"/>
              </a:rPr>
              <a:t>24 </a:t>
            </a:r>
            <a:r>
              <a:rPr lang="kk-KZ" sz="1200" dirty="0" smtClean="0">
                <a:solidFill>
                  <a:schemeClr val="tx1"/>
                </a:solidFill>
                <a:latin typeface="Times New Roman" panose="02020603050405020304" pitchFamily="18" charset="0"/>
                <a:cs typeface="Times New Roman" panose="02020603050405020304" pitchFamily="18" charset="0"/>
              </a:rPr>
              <a:t>сәуірде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25389</TotalTime>
  <Words>517</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5550</cp:revision>
  <cp:lastPrinted>2021-07-01T07:38:07Z</cp:lastPrinted>
  <dcterms:created xsi:type="dcterms:W3CDTF">2018-03-27T06:03:00Z</dcterms:created>
  <dcterms:modified xsi:type="dcterms:W3CDTF">2025-04-22T08:47:52Z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