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186"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9901237"/>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2340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.388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3</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a:solidFill>
                  <a:srgbClr val="000000"/>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сәуір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аздаған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жылы.</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4 </a:t>
            </a:r>
            <a:r>
              <a:rPr lang="kk-KZ" sz="1100" b="1" dirty="0"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солтүстік-батысқа ауыспалы</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30417</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3880</cp:revision>
  <cp:lastPrinted>2021-07-01T07:38:07Z</cp:lastPrinted>
  <dcterms:created xsi:type="dcterms:W3CDTF">2018-03-27T06:03:00Z</dcterms:created>
  <dcterms:modified xsi:type="dcterms:W3CDTF">2025-04-22T07:12:58Z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