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95502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Оңтүстік-батыстан соғатын жел солтүстік-батысқа 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7-12 м/с. Ауа температурасы түнде 7-9, күндіз 21-23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7-12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6908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24464</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4704</cp:revision>
  <cp:lastPrinted>2021-07-01T03:56:27Z</cp:lastPrinted>
  <dcterms:created xsi:type="dcterms:W3CDTF">2018-03-27T06:03:00Z</dcterms:created>
  <dcterms:modified xsi:type="dcterms:W3CDTF">2025-04-22T08:19:42Z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