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4710582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a:t>
            </a:r>
            <a:r>
              <a:rPr lang="ru-RU"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50274220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ru-RU"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ru-RU"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күннің екінші жартысында жаңбыр, найзағай болады. Оңтүстік-шығыстан жел соғады, күші </a:t>
            </a:r>
            <a:r>
              <a:rPr lang="kk-KZ" sz="1100" dirty="0" smtClean="0">
                <a:latin typeface="Times New Roman" pitchFamily="18" charset="0"/>
                <a:cs typeface="Times New Roman" pitchFamily="18" charset="0"/>
              </a:rPr>
              <a:t>8-13 м/с, </a:t>
            </a:r>
            <a:r>
              <a:rPr lang="kk-KZ" sz="1100" dirty="0" smtClean="0">
                <a:latin typeface="Times New Roman" pitchFamily="18" charset="0"/>
                <a:cs typeface="Times New Roman" pitchFamily="18" charset="0"/>
              </a:rPr>
              <a:t>найзағай кезінде </a:t>
            </a:r>
            <a:r>
              <a:rPr lang="kk-KZ" sz="1100" dirty="0" smtClean="0">
                <a:latin typeface="Times New Roman" pitchFamily="18" charset="0"/>
                <a:cs typeface="Times New Roman" pitchFamily="18" charset="0"/>
              </a:rPr>
              <a:t>екпіні </a:t>
            </a:r>
            <a:r>
              <a:rPr lang="kk-KZ" sz="1100" dirty="0" smtClean="0">
                <a:latin typeface="Times New Roman" pitchFamily="18" charset="0"/>
                <a:cs typeface="Times New Roman" pitchFamily="18" charset="0"/>
              </a:rPr>
              <a:t>15-20 м/с. Ауа температурасы түнде </a:t>
            </a:r>
            <a:r>
              <a:rPr lang="kk-KZ" sz="1100" dirty="0" smtClean="0">
                <a:latin typeface="Times New Roman" pitchFamily="18" charset="0"/>
                <a:cs typeface="Times New Roman" pitchFamily="18" charset="0"/>
              </a:rPr>
              <a:t>9-11,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23-25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2</a:t>
            </a:r>
            <a:r>
              <a:rPr lang="ru-RU" altLang="ru-RU" sz="1200" b="1" dirty="0">
                <a:latin typeface="Times New Roman" pitchFamily="18" charset="0"/>
                <a:cs typeface="Times New Roman" pitchFamily="18" charset="0"/>
              </a:rPr>
              <a:t>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5-10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2</a:t>
            </a:r>
            <a:r>
              <a:rPr lang="ru-RU" sz="1100" dirty="0">
                <a:solidFill>
                  <a:schemeClr val="tx1"/>
                </a:solidFill>
                <a:latin typeface="Times New Roman" panose="02020603050405020304" pitchFamily="18" charset="0"/>
                <a:cs typeface="Times New Roman" panose="02020603050405020304" pitchFamily="18" charset="0"/>
              </a:rPr>
              <a:t>3</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сәуірден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2</a:t>
            </a:r>
            <a:r>
              <a:rPr lang="ru-RU" sz="1100" dirty="0">
                <a:solidFill>
                  <a:schemeClr val="tx1"/>
                </a:solidFill>
                <a:latin typeface="Times New Roman" panose="02020603050405020304" pitchFamily="18" charset="0"/>
                <a:cs typeface="Times New Roman" panose="02020603050405020304" pitchFamily="18" charset="0"/>
              </a:rPr>
              <a:t>4</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13986</TotalTime>
  <Words>588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3634</cp:revision>
  <cp:lastPrinted>2021-07-01T03:56:27Z</cp:lastPrinted>
  <dcterms:created xsi:type="dcterms:W3CDTF">2018-03-27T06:03:00Z</dcterms:created>
  <dcterms:modified xsi:type="dcterms:W3CDTF">2025-04-22T07:24:01Z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