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38457231"/>
              </p:ext>
            </p:extLst>
          </p:nvPr>
        </p:nvGraphicFramePr>
        <p:xfrm>
          <a:off x="307975" y="2329800"/>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112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22 </a:t>
                      </a:r>
                      <a:r>
                        <a:rPr kumimoji="0" lang="kk-KZ" altLang="zh-CN"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сәуір</a:t>
                      </a:r>
                      <a:endParaRPr kumimoji="0" lang="kk-KZ"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23 </a:t>
            </a:r>
            <a:r>
              <a:rPr lang="kk-KZ" altLang="ru-RU" sz="1200" b="1" dirty="0">
                <a:solidFill>
                  <a:prstClr val="black"/>
                </a:solidFill>
                <a:latin typeface="Times New Roman" panose="02020603050405020304" pitchFamily="18" charset="0"/>
                <a:cs typeface="Times New Roman" panose="02020603050405020304" pitchFamily="18" charset="0"/>
              </a:rPr>
              <a:t>сәуір</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         22 сәуір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23 </a:t>
            </a:r>
            <a:r>
              <a:rPr lang="kk-KZ" sz="1200" b="1" dirty="0" smtClean="0">
                <a:solidFill>
                  <a:prstClr val="black"/>
                </a:solidFill>
                <a:latin typeface="Times New Roman" panose="02020603050405020304" pitchFamily="18" charset="0"/>
                <a:cs typeface="Times New Roman" panose="02020603050405020304" pitchFamily="18" charset="0"/>
              </a:rPr>
              <a:t>сәуір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жауын-шашынсыз</a:t>
            </a:r>
            <a:r>
              <a:rPr lang="kk-KZ" sz="1200" kern="1400" dirty="0" smtClean="0">
                <a:solidFill>
                  <a:srgbClr val="000000"/>
                </a:solidFill>
                <a:latin typeface="Times New Roman" panose="02020603050405020304" pitchFamily="18" charset="0"/>
                <a:ea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Оңтүстік-батыстан соғатын жел солтүстік-шығысқа ауысады, 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10-12,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21-23 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24 </a:t>
            </a:r>
            <a:r>
              <a:rPr lang="kk-KZ" sz="1200" b="1" dirty="0">
                <a:solidFill>
                  <a:prstClr val="black"/>
                </a:solidFill>
                <a:latin typeface="Times New Roman" panose="02020603050405020304" pitchFamily="18" charset="0"/>
                <a:cs typeface="Times New Roman" panose="02020603050405020304" pitchFamily="18" charset="0"/>
              </a:rPr>
              <a:t>сәуір</a:t>
            </a:r>
          </a:p>
          <a:p>
            <a:pPr lvl="0" algn="just"/>
            <a:r>
              <a:rPr lang="kk-KZ" sz="1200" b="1" dirty="0" smtClean="0">
                <a:solidFill>
                  <a:prstClr val="black"/>
                </a:solidFill>
                <a:latin typeface="Times New Roman" panose="02020603050405020304" pitchFamily="18" charset="0"/>
                <a:cs typeface="Times New Roman" panose="02020603050405020304" pitchFamily="18" charset="0"/>
              </a:rPr>
              <a:t> 23 сәуір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24 сәуір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rPr>
              <a:t>Көшпелі б</a:t>
            </a:r>
            <a:r>
              <a:rPr lang="ru-RU" sz="1200" dirty="0" err="1" smtClean="0">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rPr>
              <a:t>С</a:t>
            </a:r>
            <a:r>
              <a:rPr lang="kk-KZ" sz="1200" kern="900" dirty="0" smtClean="0">
                <a:solidFill>
                  <a:srgbClr val="000000"/>
                </a:solidFill>
                <a:latin typeface="Times New Roman" panose="02020603050405020304" pitchFamily="18" charset="0"/>
                <a:ea typeface="Times New Roman" panose="02020603050405020304" pitchFamily="18" charset="0"/>
              </a:rPr>
              <a:t>олтүстік-шығыстан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a:t>
            </a:r>
            <a:r>
              <a:rPr lang="kk-KZ" sz="1200" kern="900" dirty="0">
                <a:solidFill>
                  <a:srgbClr val="000000"/>
                </a:solidFill>
                <a:latin typeface="Times New Roman" panose="02020603050405020304" pitchFamily="18" charset="0"/>
                <a:ea typeface="Times New Roman" panose="02020603050405020304" pitchFamily="18" charset="0"/>
              </a:rPr>
              <a:t>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5-7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54823406"/>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963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0.869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1.155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22 </a:t>
            </a:r>
            <a:r>
              <a:rPr lang="ru-RU" altLang="ru-RU" sz="1200" b="1" dirty="0" err="1" smtClean="0">
                <a:solidFill>
                  <a:prstClr val="black"/>
                </a:solidFill>
                <a:latin typeface="Times New Roman" panose="02020603050405020304" pitchFamily="18" charset="0"/>
                <a:cs typeface="Times New Roman" panose="02020603050405020304" pitchFamily="18" charset="0"/>
              </a:rPr>
              <a:t>сәуір</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23 </a:t>
            </a:r>
            <a:r>
              <a:rPr lang="ru-RU" sz="1200" dirty="0" err="1" smtClean="0">
                <a:solidFill>
                  <a:prstClr val="black"/>
                </a:solidFill>
                <a:latin typeface="Times New Roman" panose="02020603050405020304" pitchFamily="18" charset="0"/>
                <a:cs typeface="Times New Roman" panose="02020603050405020304" pitchFamily="18" charset="0"/>
              </a:rPr>
              <a:t>сәуір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24 </a:t>
            </a:r>
            <a:r>
              <a:rPr lang="ru-RU" sz="1200" dirty="0" err="1" smtClean="0">
                <a:solidFill>
                  <a:prstClr val="black"/>
                </a:solidFill>
                <a:latin typeface="Times New Roman" panose="02020603050405020304" pitchFamily="18" charset="0"/>
                <a:cs typeface="Times New Roman" panose="02020603050405020304" pitchFamily="18" charset="0"/>
              </a:rPr>
              <a:t>сәуір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Р. Маркевич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23506</TotalTime>
  <Words>581</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4696</cp:revision>
  <cp:lastPrinted>2021-07-01T07:38:07Z</cp:lastPrinted>
  <dcterms:created xsi:type="dcterms:W3CDTF">2018-03-27T06:03:00Z</dcterms:created>
  <dcterms:modified xsi:type="dcterms:W3CDTF">2025-04-22T08:38:08Z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