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50" d="100"/>
          <a:sy n="150" d="100"/>
        </p:scale>
        <p:origin x="-1014" y="24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7144271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112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сәуір</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24532747"/>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0.02</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1889</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0.4</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79</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27</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0.07</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3</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0.4</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18</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0.09</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03132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23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22 </a:t>
            </a:r>
            <a:r>
              <a:rPr lang="kk-KZ" altLang="ru-RU" sz="1200" b="1" dirty="0">
                <a:latin typeface="Times New Roman" panose="02020603050405020304" pitchFamily="18" charset="0"/>
                <a:cs typeface="Times New Roman" panose="02020603050405020304" pitchFamily="18" charset="0"/>
              </a:rPr>
              <a:t>сәуір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smtClean="0">
                <a:latin typeface="Times New Roman" panose="02020603050405020304" pitchFamily="18" charset="0"/>
                <a:cs typeface="Times New Roman" panose="02020603050405020304" pitchFamily="18" charset="0"/>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23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сәуір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ru-RU" sz="1100" dirty="0" smtClean="0">
                <a:latin typeface="Times New Roman" pitchFamily="18" charset="0"/>
                <a:cs typeface="Times New Roman" pitchFamily="18" charset="0"/>
              </a:rPr>
              <a:t>К</a:t>
            </a:r>
            <a:r>
              <a:rPr lang="kk-KZ" sz="1100" dirty="0">
                <a:solidFill>
                  <a:srgbClr val="000000"/>
                </a:solidFill>
                <a:latin typeface="Times New Roman"/>
              </a:rPr>
              <a:t>өшпелі бұлтты, </a:t>
            </a:r>
            <a:r>
              <a:rPr lang="kk-KZ" sz="1100" dirty="0" smtClean="0">
                <a:solidFill>
                  <a:srgbClr val="000000"/>
                </a:solidFill>
                <a:latin typeface="Times New Roman"/>
              </a:rPr>
              <a:t>аздаған </a:t>
            </a:r>
            <a:r>
              <a:rPr lang="kk-KZ" sz="1100" dirty="0" smtClean="0">
                <a:solidFill>
                  <a:srgbClr val="000000"/>
                </a:solidFill>
                <a:latin typeface="Times New Roman"/>
              </a:rPr>
              <a:t>жаңбыр, найзағай. </a:t>
            </a:r>
            <a:r>
              <a:rPr lang="kk-KZ" sz="1100" dirty="0">
                <a:solidFill>
                  <a:srgbClr val="000000"/>
                </a:solidFill>
                <a:latin typeface="Times New Roman"/>
              </a:rPr>
              <a:t>Жел </a:t>
            </a:r>
            <a:r>
              <a:rPr lang="kk-KZ" sz="1100" dirty="0" smtClean="0">
                <a:solidFill>
                  <a:srgbClr val="000000"/>
                </a:solidFill>
                <a:latin typeface="Times New Roman"/>
              </a:rPr>
              <a:t>оңтүстік-шығыстан, шығыстан </a:t>
            </a:r>
            <a:r>
              <a:rPr lang="kk-KZ" sz="1100" dirty="0">
                <a:solidFill>
                  <a:srgbClr val="000000"/>
                </a:solidFill>
                <a:latin typeface="Times New Roman"/>
              </a:rPr>
              <a:t>соғады, күші </a:t>
            </a:r>
            <a:r>
              <a:rPr lang="kk-KZ" sz="1100" dirty="0" smtClean="0">
                <a:solidFill>
                  <a:srgbClr val="000000"/>
                </a:solidFill>
                <a:latin typeface="Times New Roman"/>
              </a:rPr>
              <a:t>9-14 </a:t>
            </a:r>
            <a:r>
              <a:rPr lang="kk-KZ" sz="1100" dirty="0">
                <a:solidFill>
                  <a:srgbClr val="000000"/>
                </a:solidFill>
                <a:latin typeface="Times New Roman"/>
              </a:rPr>
              <a:t>м/с. Ауа температурасы түнде </a:t>
            </a:r>
            <a:r>
              <a:rPr lang="kk-KZ" sz="1100" dirty="0" smtClean="0">
                <a:solidFill>
                  <a:srgbClr val="000000"/>
                </a:solidFill>
                <a:latin typeface="Times New Roman"/>
              </a:rPr>
              <a:t>11-13, </a:t>
            </a:r>
            <a:r>
              <a:rPr lang="kk-KZ" sz="1100" dirty="0">
                <a:solidFill>
                  <a:srgbClr val="000000"/>
                </a:solidFill>
                <a:latin typeface="Times New Roman"/>
              </a:rPr>
              <a:t>күндіз </a:t>
            </a:r>
            <a:r>
              <a:rPr lang="kk-KZ" sz="1100" dirty="0" smtClean="0">
                <a:solidFill>
                  <a:srgbClr val="000000"/>
                </a:solidFill>
                <a:latin typeface="Times New Roman"/>
              </a:rPr>
              <a:t>22-24 градус </a:t>
            </a:r>
            <a:r>
              <a:rPr lang="kk-KZ" sz="1100" dirty="0">
                <a:solidFill>
                  <a:srgbClr val="000000"/>
                </a:solidFill>
                <a:latin typeface="Times New Roman"/>
              </a:rPr>
              <a:t>жылы</a:t>
            </a:r>
            <a:r>
              <a:rPr lang="kk-KZ" sz="1100" dirty="0" smtClean="0">
                <a:solidFill>
                  <a:srgbClr val="000000"/>
                </a:solidFill>
                <a:latin typeface="Times New Roman"/>
              </a:rPr>
              <a:t>.</a:t>
            </a:r>
          </a:p>
          <a:p>
            <a:pPr lvl="0" indent="144000" algn="just"/>
            <a:endPar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lvl="0" indent="144000" algn="just"/>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itchFamily="18" charset="0"/>
                <a:cs typeface="Times New Roman" pitchFamily="18" charset="0"/>
                <a:sym typeface="+mn-ea"/>
              </a:rPr>
              <a:t>24 </a:t>
            </a:r>
            <a:r>
              <a:rPr lang="ru-RU" sz="1200" b="1" dirty="0" smtClean="0">
                <a:solidFill>
                  <a:srgbClr val="000000"/>
                </a:solidFill>
                <a:latin typeface="Times New Roman" pitchFamily="18" charset="0"/>
                <a:cs typeface="Times New Roman" pitchFamily="18" charset="0"/>
                <a:sym typeface="+mn-ea"/>
              </a:rPr>
              <a:t>с</a:t>
            </a:r>
            <a:r>
              <a:rPr lang="kk-KZ" sz="1200" b="1" dirty="0" smtClean="0">
                <a:solidFill>
                  <a:srgbClr val="000000"/>
                </a:solidFill>
                <a:latin typeface="Times New Roman" pitchFamily="18" charset="0"/>
                <a:cs typeface="Times New Roman" pitchFamily="18" charset="0"/>
                <a:sym typeface="+mn-ea"/>
              </a:rPr>
              <a:t>әуірге</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23 </a:t>
            </a:r>
            <a:r>
              <a:rPr lang="kk-KZ" sz="1200" b="1" dirty="0" smtClean="0">
                <a:solidFill>
                  <a:srgbClr val="000000"/>
                </a:solidFill>
                <a:latin typeface="Times New Roman" panose="02020603050405020304" pitchFamily="18" charset="0"/>
                <a:cs typeface="Times New Roman" panose="02020603050405020304" pitchFamily="18" charset="0"/>
                <a:sym typeface="+mn-ea"/>
              </a:rPr>
              <a:t>сәуір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24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сәуір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жаңбыр, найзағай. Жел оңтүстік-шығыстан соғады, күші 9-14,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екпіні 18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10-15 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23 </a:t>
            </a:r>
            <a:r>
              <a:rPr lang="kk-KZ" sz="1100" b="1" dirty="0" smtClean="0">
                <a:solidFill>
                  <a:srgbClr val="000000"/>
                </a:solidFill>
                <a:latin typeface="Times New Roman" panose="02020603050405020304" pitchFamily="18" charset="0"/>
                <a:cs typeface="Times New Roman" panose="02020603050405020304" pitchFamily="18" charset="0"/>
                <a:sym typeface="+mn-ea"/>
              </a:rPr>
              <a:t>сәуір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24 </a:t>
            </a:r>
            <a:r>
              <a:rPr lang="ru-RU" sz="1100" b="1" dirty="0" err="1" smtClean="0">
                <a:solidFill>
                  <a:schemeClr val="tx1"/>
                </a:solidFill>
                <a:latin typeface="Times New Roman" panose="02020603050405020304" pitchFamily="18" charset="0"/>
                <a:cs typeface="Times New Roman" panose="02020603050405020304" pitchFamily="18" charset="0"/>
              </a:rPr>
              <a:t>сәуір</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төмендеуі</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31246</TotalTime>
  <Words>576</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6168</cp:revision>
  <cp:lastPrinted>2021-07-01T03:56:27Z</cp:lastPrinted>
  <dcterms:created xsi:type="dcterms:W3CDTF">2018-03-27T06:03:00Z</dcterms:created>
  <dcterms:modified xsi:type="dcterms:W3CDTF">2025-04-22T09:54:47Z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