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656227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1548199"/>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1258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солтүстік-шығыстан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30-32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Аздаған бұлтты, жауын-шашынсыз. Жел солтүстік-шығыстан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23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24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92713774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smtClean="0">
                            <a:latin typeface="Times New Roman" panose="02020603050405020304" pitchFamily="18" charset="0"/>
                            <a:cs typeface="Times New Roman" panose="02020603050405020304" pitchFamily="18" charset="0"/>
                          </a:rPr>
                          <a:t> С</a:t>
                        </a:r>
                        <a:r>
                          <a:rPr lang="ru-RU" altLang="x-none" sz="800" b="0" baseline="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15609</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3624</cp:revision>
  <cp:lastPrinted>2021-07-01T07:38:07Z</cp:lastPrinted>
  <dcterms:created xsi:type="dcterms:W3CDTF">2018-03-27T06:03:00Z</dcterms:created>
  <dcterms:modified xsi:type="dcterms:W3CDTF">2025-04-22T06:51:15Z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