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116504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22592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407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22 сәуір с. 20-ден 23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4-6, күндіз 24-26 жылы. </a:t>
            </a:r>
          </a:p>
          <a:p>
            <a:pPr algn="ctr"/>
            <a:r>
              <a:rPr lang="ru-KZ"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4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23 сәуір </a:t>
            </a:r>
            <a:r>
              <a:rPr lang="ru-RU" sz="1100" b="1" dirty="0">
                <a:latin typeface="Times New Roman" panose="02020603050405020304" pitchFamily="18" charset="0"/>
                <a:cs typeface="Times New Roman" panose="02020603050405020304" pitchFamily="18" charset="0"/>
              </a:rPr>
              <a:t>с. 20-ден </a:t>
            </a:r>
            <a:r>
              <a:rPr lang="ru-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4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a:t>
            </a:r>
            <a:r>
              <a:rPr lang="kk-KZ" sz="1100" dirty="0">
                <a:latin typeface="Times New Roman" panose="02020603050405020304" pitchFamily="18" charset="0"/>
                <a:cs typeface="Times New Roman" panose="02020603050405020304" pitchFamily="18" charset="0"/>
              </a:rPr>
              <a:t>үнде және таңертең жауын-шашын (жаңбыр, қар). Солтүстік-шығыстан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2-4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a:t>
            </a:r>
            <a:r>
              <a:rPr lang="ru-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4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kk-KZ"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40152</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6236</cp:revision>
  <cp:lastPrinted>2023-01-16T10:13:34Z</cp:lastPrinted>
  <dcterms:created xsi:type="dcterms:W3CDTF">2018-03-27T06:03:00Z</dcterms:created>
  <dcterms:modified xsi:type="dcterms:W3CDTF">2025-04-22T06:00:20Z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