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10861487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112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en-US" dirty="0"/>
                        <a:t>2</a:t>
                      </a:r>
                      <a:r>
                        <a:rPr lang="ru-RU" dirty="0"/>
                        <a:t>2</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23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ңтүстік-батыстан соғатын жел солтүстік-батысқа 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9-14 м/с. </a:t>
            </a:r>
            <a:r>
              <a:rPr lang="kk-KZ" sz="1200" dirty="0">
                <a:latin typeface="Times New Roman" pitchFamily="18" charset="0"/>
                <a:cs typeface="Times New Roman" pitchFamily="18" charset="0"/>
              </a:rPr>
              <a:t>Ауа температурасы түнде 11-13, күндіз 22-24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23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24</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Шығыстан, оңтүстік-шығыстан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3-5 градус жылы.</a:t>
            </a:r>
          </a:p>
        </p:txBody>
      </p:sp>
      <p:graphicFrame>
        <p:nvGraphicFramePr>
          <p:cNvPr id="27" name="Table"/>
          <p:cNvGraphicFramePr/>
          <p:nvPr>
            <p:extLst>
              <p:ext uri="{D42A27DB-BD31-4B8C-83A1-F6EECF244321}">
                <p14:modId xmlns:p14="http://schemas.microsoft.com/office/powerpoint/2010/main" val="409577468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a:t>
                      </a:r>
                      <a:r>
                        <a:rPr lang="en-US" sz="900" dirty="0">
                          <a:latin typeface="Times New Roman"/>
                          <a:ea typeface="Times New Roman"/>
                          <a:cs typeface="Times New Roman"/>
                          <a:sym typeface="Times New Roman"/>
                        </a:rPr>
                        <a:t>74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ru-RU" dirty="0"/>
              <a:t>2</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Түнде 23 </a:t>
            </a:r>
            <a:r>
              <a:rPr lang="ru-RU" dirty="0" err="1"/>
              <a:t>сәуірде</a:t>
            </a:r>
            <a:r>
              <a:rPr lang="ru-RU" dirty="0"/>
              <a:t> метеорологиялық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dirty="0"/>
              <a:t>  </a:t>
            </a:r>
            <a:r>
              <a:rPr lang="ru-RU" dirty="0" err="1"/>
              <a:t>жиналуына</a:t>
            </a:r>
            <a:r>
              <a:rPr lang="ru-RU" dirty="0"/>
              <a:t> </a:t>
            </a:r>
            <a:r>
              <a:rPr lang="ru-RU" dirty="0" err="1"/>
              <a:t>ықпал</a:t>
            </a:r>
            <a:r>
              <a:rPr lang="ru-RU" dirty="0"/>
              <a:t> </a:t>
            </a:r>
            <a:r>
              <a:rPr lang="ru-RU" dirty="0" err="1"/>
              <a:t>етеді</a:t>
            </a:r>
            <a:r>
              <a:rPr lang="ru-RU" dirty="0"/>
              <a:t>.</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түнде</a:t>
            </a:r>
            <a:r>
              <a:rPr lang="ru-RU" dirty="0"/>
              <a:t> 23 </a:t>
            </a:r>
            <a:r>
              <a:rPr lang="ru-RU" dirty="0" err="1"/>
              <a:t>сәуірде</a:t>
            </a:r>
            <a:r>
              <a:rPr lang="ru-RU" dirty="0"/>
              <a:t> ауаның </a:t>
            </a:r>
            <a:r>
              <a:rPr lang="ru-RU" dirty="0" err="1"/>
              <a:t>ластану</a:t>
            </a:r>
            <a:r>
              <a:rPr lang="ru-RU" dirty="0"/>
              <a:t> </a:t>
            </a:r>
            <a:r>
              <a:rPr lang="ru-RU" dirty="0" err="1"/>
              <a:t>деңгейінің</a:t>
            </a:r>
            <a:r>
              <a:rPr lang="ru-RU" dirty="0"/>
              <a:t> </a:t>
            </a:r>
            <a:r>
              <a:rPr lang="ru-RU" b="1" dirty="0"/>
              <a:t>көтеріңкі </a:t>
            </a:r>
            <a:r>
              <a:rPr lang="ru-RU" dirty="0" err="1"/>
              <a:t>болуы</a:t>
            </a:r>
            <a:r>
              <a:rPr lang="ru-RU" dirty="0"/>
              <a:t> </a:t>
            </a:r>
            <a:r>
              <a:rPr lang="ru-RU" dirty="0" err="1"/>
              <a:t>күтілуде</a:t>
            </a:r>
            <a:r>
              <a:rPr lang="ru-RU"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extLst>
              <p:ext uri="{D42A27DB-BD31-4B8C-83A1-F6EECF244321}">
                <p14:modId xmlns:p14="http://schemas.microsoft.com/office/powerpoint/2010/main" val="3518369011"/>
              </p:ext>
            </p:extLst>
          </p:nvPr>
        </p:nvGraphicFramePr>
        <p:xfrm>
          <a:off x="5280025" y="563562"/>
          <a:ext cx="4194174" cy="888310"/>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258073">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74683">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135</TotalTime>
  <Words>682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37</cp:revision>
  <dcterms:modified xsi:type="dcterms:W3CDTF">2025-04-22T08:15:41Z</dcterms:modified>
</cp:coreProperties>
</file>