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119161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11-13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0469883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1370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А.Ж./Сұлтанова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44600</TotalTime>
  <Words>590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5753</cp:revision>
  <cp:lastPrinted>2021-02-03T11:37:00Z</cp:lastPrinted>
  <dcterms:created xsi:type="dcterms:W3CDTF">2018-03-27T06:03:00Z</dcterms:created>
  <dcterms:modified xsi:type="dcterms:W3CDTF">2025-04-23T08:16:24Z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