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4D7B038-5A4B-4DC5-AB8C-52682C08F7F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90083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F4D4A-45B2-4E59-AE2A-34C4AF1082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ADF7C-7320-4033-9E7C-258A76CB68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2819A-D473-46C4-906F-177DFE1F83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94D21-E158-4883-9F51-6E987726A9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7E5A8-361F-45A0-937F-97D252AC72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7047C-B2AB-4E4F-861E-96813735C2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2949B-8B53-4FFF-B5BD-86248DE71E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B029D-E922-4FA7-9A40-942C863EE5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5DDBE-3955-4886-B576-3961ACAC95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1BEDA-F83A-4EE2-91B9-BF3ADEFB5C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D1E64-6515-4D91-A356-D81CD07321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5573673-1D7C-4BF3-9051-601447F02A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23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588" y="115888"/>
            <a:ext cx="4948237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 </a:t>
            </a:r>
            <a:r>
              <a:rPr lang="kk-KZ" dirty="0">
                <a:solidFill>
                  <a:schemeClr val="tx1"/>
                </a:solidFill>
              </a:rPr>
              <a:t>днем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дождь, гроза. </a:t>
            </a:r>
            <a:r>
              <a:rPr lang="ru-RU" dirty="0">
                <a:solidFill>
                  <a:schemeClr val="tx1"/>
                </a:solidFill>
              </a:rPr>
              <a:t>Ветер </a:t>
            </a:r>
            <a:r>
              <a:rPr lang="kk-KZ" dirty="0" smtClean="0">
                <a:solidFill>
                  <a:schemeClr val="tx1"/>
                </a:solidFill>
              </a:rPr>
              <a:t>юго-западный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 </a:t>
            </a:r>
            <a:r>
              <a:rPr lang="kk-KZ" dirty="0" smtClean="0">
                <a:solidFill>
                  <a:schemeClr val="tx1"/>
                </a:solidFill>
              </a:rPr>
              <a:t>9-11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 </a:t>
            </a:r>
            <a:r>
              <a:rPr lang="kk-KZ" smtClean="0">
                <a:solidFill>
                  <a:schemeClr val="tx1"/>
                </a:solidFill>
              </a:rPr>
              <a:t>20-22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>
                <a:solidFill>
                  <a:schemeClr val="tx1"/>
                </a:solidFill>
              </a:rPr>
              <a:t>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530033"/>
              </p:ext>
            </p:extLst>
          </p:nvPr>
        </p:nvGraphicFramePr>
        <p:xfrm>
          <a:off x="4826000" y="6381327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692330"/>
              </p:ext>
            </p:extLst>
          </p:nvPr>
        </p:nvGraphicFramePr>
        <p:xfrm>
          <a:off x="4818063" y="4046538"/>
          <a:ext cx="4937125" cy="2118043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24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25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24606</TotalTime>
  <Words>720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5815</cp:revision>
  <cp:lastPrinted>2021-07-01T09:11:30Z</cp:lastPrinted>
  <dcterms:created xsi:type="dcterms:W3CDTF">2018-03-27T06:03:00Z</dcterms:created>
  <dcterms:modified xsi:type="dcterms:W3CDTF">2025-04-23T06:55:34Z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