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185638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20 ч. 24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северо-восточный 9-14 м/с. Температура воздуха ночью 3-5 тепла, днем 12-14 тепла.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юго-восточный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0-2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141992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апреля, ночью </a:t>
            </a:r>
            <a:r>
              <a:rPr lang="ru-KZ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43266</TotalTime>
  <Words>665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6502</cp:revision>
  <cp:lastPrinted>2021-11-30T05:55:24Z</cp:lastPrinted>
  <dcterms:created xsi:type="dcterms:W3CDTF">2018-03-27T06:03:00Z</dcterms:created>
  <dcterms:modified xsi:type="dcterms:W3CDTF">2025-04-23T06:08:26Z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