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99" d="100"/>
          <a:sy n="99" d="100"/>
        </p:scale>
        <p:origin x="90" y="27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0273256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113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6984504"/>
              </p:ext>
            </p:extLst>
          </p:nvPr>
        </p:nvGraphicFramePr>
        <p:xfrm>
          <a:off x="5007188" y="4288588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1433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287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.2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2025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юго-запад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ный 9-14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м/с.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10-12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днем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20-22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тепла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на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5-10 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10-12 тепла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Иляс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ова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28237</TotalTime>
  <Words>596</Words>
  <Application>Microsoft Office PowerPoint</Application>
  <PresentationFormat>Лист A4 (210x297 мм)</PresentationFormat>
  <Paragraphs>87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3836</cp:revision>
  <cp:lastPrinted>2021-10-15T03:50:29Z</cp:lastPrinted>
  <dcterms:created xsi:type="dcterms:W3CDTF">2018-03-27T06:03:00Z</dcterms:created>
  <dcterms:modified xsi:type="dcterms:W3CDTF">2025-04-23T07:41:48Z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