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333553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апреля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Ветер восточный, юго-восточный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5-7,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22-24 тепла.</a:t>
            </a:r>
          </a:p>
          <a:p>
            <a:pPr lvl="0" algn="just">
              <a:defRPr/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25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апреля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южный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11-13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1317912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апреля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26602</TotalTime>
  <Words>590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4691</cp:revision>
  <cp:lastPrinted>2021-07-01T03:56:27Z</cp:lastPrinted>
  <dcterms:created xsi:type="dcterms:W3CDTF">2018-03-27T06:03:00Z</dcterms:created>
  <dcterms:modified xsi:type="dcterms:W3CDTF">2025-04-23T07:03:36Z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