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34522411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113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dirty="0"/>
                        <a:t>2</a:t>
                      </a:r>
                      <a:r>
                        <a:rPr lang="ru-RU" dirty="0"/>
                        <a:t>3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en-US" dirty="0"/>
              <a:t>2</a:t>
            </a:r>
            <a:r>
              <a:rPr lang="ru-RU" dirty="0"/>
              <a:t>3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05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небольшие осадки (дождь, снег). Ветер северо-восточный с переходом на юго-восточный ночью 9-14 м/с. Температура воздуха ночью 2-4, на поверхности почвы заморозки 1 градус, днем 18-20 тепла.</a:t>
            </a: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м/с. Температура воздуха 5-7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kk-KZ" dirty="0"/>
              <a:t>Ночью </a:t>
            </a:r>
            <a:r>
              <a:rPr lang="kk-KZ" b="1" dirty="0"/>
              <a:t>24 апреля </a:t>
            </a:r>
            <a:r>
              <a:rPr lang="kk-KZ" dirty="0"/>
              <a:t>м</a:t>
            </a:r>
            <a:r>
              <a:rPr dirty="0" err="1"/>
              <a:t>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kk-KZ" b="1" dirty="0"/>
              <a:t>рассеиванию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lang="kk-KZ" dirty="0"/>
              <a:t>ночью </a:t>
            </a:r>
            <a:r>
              <a:rPr lang="kk-KZ" b="1" dirty="0"/>
              <a:t>24 апреля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lang="kk-KZ" b="1" dirty="0"/>
              <a:t>пониженный</a:t>
            </a:r>
            <a:r>
              <a:rPr b="1"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384783831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1207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Кеңшілік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656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42</cp:revision>
  <dcterms:modified xsi:type="dcterms:W3CDTF">2025-04-23T08:52:21Z</dcterms:modified>
</cp:coreProperties>
</file>