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602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71906049"/>
              </p:ext>
            </p:extLst>
          </p:nvPr>
        </p:nvGraphicFramePr>
        <p:xfrm>
          <a:off x="307975" y="2471152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№113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</a:t>
                      </a: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24 апреля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23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 с переходом на северо-восточный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3-8,днем 7-12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6-8, днем 18-20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апреля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24 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апреля 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юго-восточный 7-12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15157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ночью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23 апреля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8493177"/>
              </p:ext>
            </p:extLst>
          </p:nvPr>
        </p:nvGraphicFramePr>
        <p:xfrm>
          <a:off x="5103847" y="4149080"/>
          <a:ext cx="4536504" cy="21187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952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2.433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1.304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27502</TotalTime>
  <Words>647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4890</cp:revision>
  <cp:lastPrinted>2021-07-01T03:56:27Z</cp:lastPrinted>
  <dcterms:created xsi:type="dcterms:W3CDTF">2018-03-27T06:03:00Z</dcterms:created>
  <dcterms:modified xsi:type="dcterms:W3CDTF">2025-04-23T08:22:49Z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