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1894454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24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с переходом 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6-8,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24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7-12 м/с. Температура воздуха ночью 5-7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2541359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24637</TotalTime>
  <Words>599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4728</cp:revision>
  <cp:lastPrinted>2021-07-01T03:56:27Z</cp:lastPrinted>
  <dcterms:created xsi:type="dcterms:W3CDTF">2018-03-27T06:03:00Z</dcterms:created>
  <dcterms:modified xsi:type="dcterms:W3CDTF">2025-04-23T08:22:37Z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