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39844066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24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9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-14, днем  порывы 15-20 м/с.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Температура воздуха ночью заморозки 1-3 градуса, днем 14-16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24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25 апреля2025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южный 9-14 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апреля, ночью 25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18427</TotalTime>
  <Words>590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6529</cp:revision>
  <cp:lastPrinted>2021-07-01T03:56:27Z</cp:lastPrinted>
  <dcterms:created xsi:type="dcterms:W3CDTF">2018-03-27T06:03:00Z</dcterms:created>
  <dcterms:modified xsi:type="dcterms:W3CDTF">2025-04-23T06:42:45Z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