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8957774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24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с переходом на северо-восточный 5-10 м/с. Температура воздуха ночью 9-11,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24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апреля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3748416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4683</TotalTime>
  <Words>548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666</cp:revision>
  <cp:lastPrinted>2021-07-01T03:56:27Z</cp:lastPrinted>
  <dcterms:created xsi:type="dcterms:W3CDTF">2024-09-22T07:48:17Z</dcterms:created>
  <dcterms:modified xsi:type="dcterms:W3CDTF">2025-04-23T08:20:31Z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