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19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9452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94249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Ветер юго-восточный, восточный 9-14 м/с. Температура воздуха ночью 11-13, 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 дождь, гроза.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30208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5696</cp:revision>
  <cp:lastPrinted>2021-07-01T03:56:27Z</cp:lastPrinted>
  <dcterms:created xsi:type="dcterms:W3CDTF">2018-03-27T06:03:00Z</dcterms:created>
  <dcterms:modified xsi:type="dcterms:W3CDTF">2025-04-23T07:23:39Z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