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97970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күндіз найзағай. Оңтүстік-шығыстан соғатын жел солтүстік-батысқа ауысады, күші 5-10, күндіз екпіні 15-20 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5678096"/>
              </p:ext>
            </p:extLst>
          </p:nvPr>
        </p:nvGraphicFramePr>
        <p:xfrm>
          <a:off x="5017183" y="3933056"/>
          <a:ext cx="4671571" cy="250696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2275">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0,794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21600</TotalTime>
  <Words>648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3618</cp:revision>
  <cp:lastPrinted>2021-07-01T03:56:27Z</cp:lastPrinted>
  <dcterms:created xsi:type="dcterms:W3CDTF">2018-03-27T06:03:00Z</dcterms:created>
  <dcterms:modified xsi:type="dcterms:W3CDTF">2025-04-23T08:07:18Z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