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23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6319975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24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23</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жауын-шашынсыз. Оңтүстік-шығыстан жел соғады, күші 9-14, күндіз екпіні 15-20 м/с. Ауа температурасы түнде 1-3 градус үсік, күндіз 14-16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Оңтүстіктен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температурасы 8-10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060848"/>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24</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25</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16381</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6217</cp:revision>
  <cp:lastPrinted>2021-07-01T03:56:27Z</cp:lastPrinted>
  <dcterms:created xsi:type="dcterms:W3CDTF">2018-03-27T06:03:00Z</dcterms:created>
  <dcterms:modified xsi:type="dcterms:W3CDTF">2025-04-23T06:42:29Z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