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395415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39233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23 сәуір с. 20-ден 24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Солтүстік-шығыстан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күндіз 12-14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5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24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5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5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40158</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6239</cp:revision>
  <cp:lastPrinted>2023-01-16T10:13:34Z</cp:lastPrinted>
  <dcterms:created xsi:type="dcterms:W3CDTF">2018-03-27T06:03:00Z</dcterms:created>
  <dcterms:modified xsi:type="dcterms:W3CDTF">2025-04-23T06:08:23Z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