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48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26525229"/>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113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92897" y="3645024"/>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08269"/>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сәуірге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23 </a:t>
            </a:r>
            <a:r>
              <a:rPr lang="kk-KZ" altLang="ru-RU" sz="1200" b="1" dirty="0">
                <a:latin typeface="Times New Roman" pitchFamily="18" charset="0"/>
                <a:cs typeface="Times New Roman" pitchFamily="18" charset="0"/>
              </a:rPr>
              <a:t>сәуір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a:t>
            </a:r>
            <a:r>
              <a:rPr lang="kk-KZ" sz="1200" dirty="0" smtClean="0">
                <a:solidFill>
                  <a:prstClr val="black"/>
                </a:solidFill>
                <a:latin typeface="Times New Roman" pitchFamily="18" charset="0"/>
                <a:cs typeface="Times New Roman" pitchFamily="18" charset="0"/>
              </a:rPr>
              <a:t>жаңбыр, найзағай.  Оңтүстік-шығыстан соғатын жел солтүстік-батысқа ауысады, 5-10, күндіз екпіні 15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4-6</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14-16</a:t>
            </a:r>
            <a:r>
              <a:rPr lang=""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9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25 </a:t>
            </a:r>
            <a:r>
              <a:rPr lang="ru-RU" altLang="ru-RU" sz="1200" b="1" dirty="0" err="1">
                <a:latin typeface="Times New Roman" pitchFamily="18" charset="0"/>
                <a:cs typeface="Times New Roman" pitchFamily="18" charset="0"/>
              </a:rPr>
              <a:t>сәуірге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24 </a:t>
            </a:r>
            <a:r>
              <a:rPr lang="ru-RU" altLang="ru-RU" sz="1200" b="1" dirty="0" err="1">
                <a:latin typeface="Times New Roman" pitchFamily="18" charset="0"/>
                <a:cs typeface="Times New Roman" pitchFamily="18" charset="0"/>
              </a:rPr>
              <a:t>сәуір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25 </a:t>
            </a:r>
            <a:r>
              <a:rPr lang="ru-RU" sz="1200" b="1" dirty="0" err="1">
                <a:latin typeface="Times New Roman" panose="02020603050405020304" pitchFamily="18" charset="0"/>
                <a:cs typeface="Times New Roman" panose="02020603050405020304" pitchFamily="18" charset="0"/>
              </a:rPr>
              <a:t>сәуір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anose="02020603050405020304" pitchFamily="18" charset="0"/>
                <a:cs typeface="Times New Roman" pitchFamily="18" charset="0"/>
              </a:rPr>
              <a:t>Көшпелі бұлтты, </a:t>
            </a:r>
            <a:r>
              <a:rPr lang="kk-KZ" sz="1200" dirty="0">
                <a:latin typeface="Times New Roman" panose="02020603050405020304" pitchFamily="18" charset="0"/>
                <a:cs typeface="Times New Roman" panose="02020603050405020304" pitchFamily="18" charset="0"/>
              </a:rPr>
              <a:t>жауын-шашынсыз. </a:t>
            </a:r>
            <a:r>
              <a:rPr lang="kk-KZ" sz="1200" dirty="0">
                <a:solidFill>
                  <a:prstClr val="black"/>
                </a:solidFill>
                <a:latin typeface="Times New Roman" pitchFamily="18" charset="0"/>
                <a:cs typeface="Times New Roman" pitchFamily="18" charset="0"/>
              </a:rPr>
              <a:t>Жел оңтүстік-шығыстан соғады, күші 3-8 м/с. Ауа температурасы </a:t>
            </a:r>
            <a:r>
              <a:rPr lang="kk-KZ" sz="1200" dirty="0" smtClean="0">
                <a:solidFill>
                  <a:prstClr val="black"/>
                </a:solidFill>
                <a:latin typeface="Times New Roman" pitchFamily="18" charset="0"/>
                <a:cs typeface="Times New Roman" pitchFamily="18" charset="0"/>
              </a:rPr>
              <a:t>0-2</a:t>
            </a:r>
            <a:r>
              <a:rPr lang="kk-KZ" sz="1200" dirty="0" smtClean="0">
                <a:solidFill>
                  <a:prstClr val="black"/>
                </a:solidFill>
                <a:latin typeface="Times New Roman" pitchFamily="18" charset="0"/>
                <a:cs typeface="Times New Roman" pitchFamily="18" charset="0"/>
              </a:rPr>
              <a:t>° 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23994" y="240616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a:t>
            </a:r>
            <a:r>
              <a:rPr lang="kk-KZ" sz="1200" dirty="0">
                <a:solidFill>
                  <a:prstClr val="black"/>
                </a:solidFill>
                <a:latin typeface="Times New Roman" panose="02020603050405020304" pitchFamily="18" charset="0"/>
                <a:cs typeface="Times New Roman" panose="02020603050405020304" pitchFamily="18" charset="0"/>
              </a:rPr>
              <a:t>еді</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3995" y="328078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54695395"/>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0,325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 «А»</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Иманғабасова А.Т.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18968</TotalTime>
  <Words>574</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3395</cp:revision>
  <cp:lastPrinted>2021-07-01T03:56:27Z</cp:lastPrinted>
  <dcterms:created xsi:type="dcterms:W3CDTF">2018-03-27T06:03:00Z</dcterms:created>
  <dcterms:modified xsi:type="dcterms:W3CDTF">2025-04-23T08:16:05Z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