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780" y="13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4714754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001896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68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24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23</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24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аздаған жаңбыр, найзағай. Оңтүстік-шығыстан жел соғады, күші түнде 1-6, күндіз 9-14, екпіні 15-18  м/с. Ауа температурасы түнде 16-18, күндіз 26-28 жылы</a:t>
            </a:r>
            <a:r>
              <a:rPr lang="kk-KZ" sz="1200" kern="1400" dirty="0" smtClean="0">
                <a:latin typeface="Times New Roman"/>
                <a:ea typeface="Times New Roman"/>
              </a:rPr>
              <a:t>.</a:t>
            </a:r>
            <a:endParaRPr lang="kk-KZ" sz="1200" kern="1400" dirty="0" smtClean="0">
              <a:latin typeface="Times New Roman"/>
              <a:ea typeface="Times New Roman"/>
            </a:endParaRP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24</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25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  аздаған жаңбыр, найзағай</a:t>
            </a:r>
            <a:r>
              <a:rPr lang="kk-KZ" sz="1200" kern="1400" dirty="0" smtClean="0">
                <a:latin typeface="Times New Roman"/>
                <a:ea typeface="Times New Roman"/>
              </a:rPr>
              <a:t>.</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9-14 м/с</a:t>
            </a:r>
            <a:r>
              <a:rPr lang="kk-KZ" sz="1200" kern="1400" dirty="0">
                <a:latin typeface="Times New Roman"/>
                <a:ea typeface="Times New Roman"/>
              </a:rPr>
              <a:t>. Ауа </a:t>
            </a:r>
            <a:r>
              <a:rPr lang="kk-KZ" sz="1200" kern="1400" dirty="0" smtClean="0">
                <a:latin typeface="Times New Roman"/>
                <a:ea typeface="Times New Roman"/>
              </a:rPr>
              <a:t>температурасы 15-17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24 </a:t>
            </a:r>
            <a:r>
              <a:rPr lang="ru-RU" sz="1150" b="1" dirty="0" err="1" smtClean="0">
                <a:solidFill>
                  <a:schemeClr val="tx1"/>
                </a:solidFill>
                <a:latin typeface="Times New Roman" panose="02020603050405020304" pitchFamily="18" charset="0"/>
                <a:cs typeface="Times New Roman" panose="02020603050405020304" pitchFamily="18" charset="0"/>
              </a:rPr>
              <a:t>сәуір</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26583</TotalTime>
  <Words>585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4507</cp:revision>
  <cp:lastPrinted>2023-02-06T06:57:51Z</cp:lastPrinted>
  <dcterms:created xsi:type="dcterms:W3CDTF">2018-03-27T06:03:00Z</dcterms:created>
  <dcterms:modified xsi:type="dcterms:W3CDTF">2025-04-23T07:31:25Z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