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87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640919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113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4532747"/>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3078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68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03132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dirty="0">
                <a:solidFill>
                  <a:srgbClr val="000000"/>
                </a:solidFill>
                <a:latin typeface="Times New Roman"/>
              </a:rPr>
              <a:t>өшпелі бұлтты, </a:t>
            </a:r>
            <a:r>
              <a:rPr lang="kk-KZ" sz="1100" dirty="0" smtClean="0">
                <a:solidFill>
                  <a:srgbClr val="000000"/>
                </a:solidFill>
                <a:latin typeface="Times New Roman"/>
              </a:rPr>
              <a:t>күндіз </a:t>
            </a:r>
            <a:r>
              <a:rPr lang="kk-KZ" sz="1100" dirty="0" smtClean="0">
                <a:solidFill>
                  <a:srgbClr val="000000"/>
                </a:solidFill>
                <a:latin typeface="Times New Roman"/>
              </a:rPr>
              <a:t>жаңбыр, найзағай. </a:t>
            </a:r>
            <a:r>
              <a:rPr lang="kk-KZ" sz="1100" dirty="0">
                <a:solidFill>
                  <a:srgbClr val="000000"/>
                </a:solidFill>
                <a:latin typeface="Times New Roman"/>
              </a:rPr>
              <a:t>Жел </a:t>
            </a:r>
            <a:r>
              <a:rPr lang="kk-KZ" sz="1100" dirty="0" smtClean="0">
                <a:solidFill>
                  <a:srgbClr val="000000"/>
                </a:solidFill>
                <a:latin typeface="Times New Roman"/>
              </a:rPr>
              <a:t>оңтүстік-шығыстан, шығыстан </a:t>
            </a:r>
            <a:r>
              <a:rPr lang="kk-KZ" sz="1100" dirty="0">
                <a:solidFill>
                  <a:srgbClr val="000000"/>
                </a:solidFill>
                <a:latin typeface="Times New Roman"/>
              </a:rPr>
              <a:t>соғады, күші </a:t>
            </a:r>
            <a:r>
              <a:rPr lang="kk-KZ" sz="1100" dirty="0" smtClean="0">
                <a:solidFill>
                  <a:srgbClr val="000000"/>
                </a:solidFill>
                <a:latin typeface="Times New Roman"/>
              </a:rPr>
              <a:t>9-14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11-13, </a:t>
            </a:r>
            <a:r>
              <a:rPr lang="kk-KZ" sz="1100" dirty="0">
                <a:solidFill>
                  <a:srgbClr val="000000"/>
                </a:solidFill>
                <a:latin typeface="Times New Roman"/>
              </a:rPr>
              <a:t>күндіз </a:t>
            </a:r>
            <a:r>
              <a:rPr lang="kk-KZ" sz="1100" dirty="0" smtClean="0">
                <a:solidFill>
                  <a:srgbClr val="000000"/>
                </a:solidFill>
                <a:latin typeface="Times New Roman"/>
              </a:rPr>
              <a:t>22-24 градус </a:t>
            </a:r>
            <a:r>
              <a:rPr lang="kk-KZ" sz="1100" dirty="0">
                <a:solidFill>
                  <a:srgbClr val="000000"/>
                </a:solidFill>
                <a:latin typeface="Times New Roman"/>
              </a:rPr>
              <a:t>жылы</a:t>
            </a:r>
            <a:r>
              <a:rPr lang="kk-KZ" sz="1100" dirty="0" smtClean="0">
                <a:solidFill>
                  <a:srgbClr val="000000"/>
                </a:solidFill>
                <a:latin typeface="Times New Roman"/>
              </a:rPr>
              <a:t>.</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25 </a:t>
            </a:r>
            <a:r>
              <a:rPr lang="ru-RU" sz="1200" b="1" dirty="0" smtClean="0">
                <a:solidFill>
                  <a:srgbClr val="000000"/>
                </a:solidFill>
                <a:latin typeface="Times New Roman" pitchFamily="18" charset="0"/>
                <a:cs typeface="Times New Roman" pitchFamily="18" charset="0"/>
                <a:sym typeface="+mn-ea"/>
              </a:rPr>
              <a:t>с</a:t>
            </a:r>
            <a:r>
              <a:rPr lang="kk-KZ" sz="1200" b="1" dirty="0" smtClean="0">
                <a:solidFill>
                  <a:srgbClr val="000000"/>
                </a:solidFill>
                <a:latin typeface="Times New Roman" pitchFamily="18" charset="0"/>
                <a:cs typeface="Times New Roman" pitchFamily="18" charset="0"/>
                <a:sym typeface="+mn-ea"/>
              </a:rPr>
              <a:t>әуірге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24 </a:t>
            </a:r>
            <a:r>
              <a:rPr lang="kk-KZ" sz="1200" b="1" dirty="0" smtClean="0">
                <a:solidFill>
                  <a:srgbClr val="000000"/>
                </a:solidFill>
                <a:latin typeface="Times New Roman" panose="02020603050405020304" pitchFamily="18" charset="0"/>
                <a:cs typeface="Times New Roman" panose="02020603050405020304" pitchFamily="18" charset="0"/>
                <a:sym typeface="+mn-ea"/>
              </a:rPr>
              <a:t>сәуір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жаңбыр, найзағай. Жел оңтүстік-шығыстан 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10-15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24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25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31250</TotalTime>
  <Words>573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6169</cp:revision>
  <cp:lastPrinted>2021-07-01T03:56:27Z</cp:lastPrinted>
  <dcterms:created xsi:type="dcterms:W3CDTF">2018-03-27T06:03:00Z</dcterms:created>
  <dcterms:modified xsi:type="dcterms:W3CDTF">2025-04-23T07:23:23Z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