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486204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Ветер 8-13 м/с. Температура воздуха ночью 8-10, днем 24-26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26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13-15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782722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0.885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22677</TotalTime>
  <Words>595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3593</cp:revision>
  <cp:lastPrinted>2021-07-01T03:56:27Z</cp:lastPrinted>
  <dcterms:created xsi:type="dcterms:W3CDTF">2018-03-27T06:03:00Z</dcterms:created>
  <dcterms:modified xsi:type="dcterms:W3CDTF">2025-04-24T06:43:24Z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