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6" d="100"/>
          <a:sy n="76" d="100"/>
        </p:scale>
        <p:origin x="62" y="28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18075064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0536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114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24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апреля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185617"/>
            <a:ext cx="4390332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апреля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24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до 20 ч. 25 апреля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без осадков. Ветер юго-восточный  ночью 3-8, днем 9-14 м/с. Температура воздуха ночью 1-3 тепла, днем 19-21 тепла.</a:t>
            </a:r>
            <a:endParaRPr lang="ru-RU" sz="110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апреля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25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без осадков. Ветер южный 7-12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6-8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3863089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апреля, ночью </a:t>
            </a:r>
            <a:r>
              <a:rPr lang="ru-KZ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 апреля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43317</TotalTime>
  <Words>669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6506</cp:revision>
  <cp:lastPrinted>2021-11-30T05:55:24Z</cp:lastPrinted>
  <dcterms:created xsi:type="dcterms:W3CDTF">2018-03-27T06:03:00Z</dcterms:created>
  <dcterms:modified xsi:type="dcterms:W3CDTF">2025-04-24T06:07:22Z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