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48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8373026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без осадков. Ветер северо-западный, северный 1-6 м/с. Температура воздуха ночью заморозки 1-3 градуса,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1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0-2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42362" y="240327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052" y="333189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8872314"/>
              </p:ext>
            </p:extLst>
          </p:nvPr>
        </p:nvGraphicFramePr>
        <p:xfrm>
          <a:off x="5003582" y="4273331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проспект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 «А»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19543</TotalTime>
  <Words>602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3403</cp:revision>
  <cp:lastPrinted>2021-10-14T11:15:53Z</cp:lastPrinted>
  <dcterms:created xsi:type="dcterms:W3CDTF">2018-03-27T06:03:00Z</dcterms:created>
  <dcterms:modified xsi:type="dcterms:W3CDTF">2025-04-24T07:45:22Z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