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D7B038-5A4B-4DC5-AB8C-52682C08F7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0083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4D4A-45B2-4E59-AE2A-34C4AF1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DF7C-7320-4033-9E7C-258A76CB68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819A-D473-46C4-906F-177DFE1F8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4D21-E158-4883-9F51-6E987726A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E5A8-361F-45A0-937F-97D252AC7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047C-B2AB-4E4F-861E-96813735C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949B-8B53-4FFF-B5BD-86248DE71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029D-E922-4FA7-9A40-942C863EE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DDBE-3955-4886-B576-3961ACAC9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BEDA-F83A-4EE2-91B9-BF3ADEFB5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1E64-6515-4D91-A356-D81CD0732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573673-1D7C-4BF3-9051-601447F02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24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7-9, днем 20-22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530033"/>
              </p:ext>
            </p:extLst>
          </p:nvPr>
        </p:nvGraphicFramePr>
        <p:xfrm>
          <a:off x="4826000" y="6381327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208320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Б.К./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24610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5818</cp:revision>
  <cp:lastPrinted>2021-07-01T09:11:30Z</cp:lastPrinted>
  <dcterms:created xsi:type="dcterms:W3CDTF">2018-03-27T06:03:00Z</dcterms:created>
  <dcterms:modified xsi:type="dcterms:W3CDTF">2025-04-24T06:48:43Z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