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74548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северный 1-6 м/с. Температура воздуха ночью заморозки 1-3 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603906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232" y="210263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23599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3698</cp:revision>
  <cp:lastPrinted>2021-10-18T15:52:53Z</cp:lastPrinted>
  <dcterms:created xsi:type="dcterms:W3CDTF">2018-03-27T06:03:00Z</dcterms:created>
  <dcterms:modified xsi:type="dcterms:W3CDTF">2025-04-24T07:49:07Z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