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7" d="100"/>
          <a:sy n="77" d="100"/>
        </p:scale>
        <p:origin x="67" y="86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239410881"/>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114</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en-US" dirty="0"/>
                        <a:t>2</a:t>
                      </a:r>
                      <a:r>
                        <a:rPr lang="ru-RU" dirty="0"/>
                        <a:t>4</a:t>
                      </a:r>
                      <a:r>
                        <a:rPr lang="ru-RU" baseline="0" dirty="0"/>
                        <a:t> </a:t>
                      </a:r>
                      <a:r>
                        <a:rPr lang="ru-RU" baseline="0" dirty="0" err="1"/>
                        <a:t>сәуір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19389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25</a:t>
            </a:r>
            <a:r>
              <a:rPr lang="en-US"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с</a:t>
            </a:r>
            <a:r>
              <a:rPr lang="kk-KZ" altLang="ru-RU" sz="1200" b="1" dirty="0">
                <a:latin typeface="Times New Roman" pitchFamily="18" charset="0"/>
                <a:cs typeface="Times New Roman" pitchFamily="18" charset="0"/>
              </a:rPr>
              <a:t>әуірге </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24</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25 </a:t>
            </a:r>
            <a:r>
              <a:rPr lang="kk-KZ" altLang="ru-RU" sz="1200" b="1" dirty="0">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күндіз аздаған жаңбыр, найзағай. Оңтүстіктен жел 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3-8,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9-14 м/с. </a:t>
            </a:r>
            <a:r>
              <a:rPr lang="kk-KZ" sz="1200" dirty="0">
                <a:latin typeface="Times New Roman" pitchFamily="18" charset="0"/>
                <a:cs typeface="Times New Roman" pitchFamily="18" charset="0"/>
              </a:rPr>
              <a:t>Ауа температурасы түнде 7-9, күндіз 24-26 градус жылы.</a:t>
            </a: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26 с</a:t>
            </a:r>
            <a:r>
              <a:rPr lang="kk-KZ" altLang="ru-RU" sz="1200" b="1" dirty="0">
                <a:latin typeface="Times New Roman" pitchFamily="18" charset="0"/>
                <a:cs typeface="Times New Roman" pitchFamily="18" charset="0"/>
              </a:rPr>
              <a:t>әуірге </a:t>
            </a: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25 сәуір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26</a:t>
            </a:r>
            <a:r>
              <a:rPr lang="kk-KZ" sz="1200" b="1" dirty="0">
                <a:latin typeface="Times New Roman" pitchFamily="18" charset="0"/>
                <a:cs typeface="Times New Roman" pitchFamily="18" charset="0"/>
              </a:rPr>
              <a:t> сәуір</a:t>
            </a:r>
            <a:r>
              <a:rPr lang="kk-KZ" alt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Оңтүстіктен жел соғады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11-13 градус </a:t>
            </a:r>
            <a:r>
              <a:rPr lang="kk-KZ" sz="1200" dirty="0">
                <a:solidFill>
                  <a:prstClr val="black"/>
                </a:solidFill>
                <a:latin typeface="Times New Roman" pitchFamily="18" charset="0"/>
                <a:cs typeface="Times New Roman" pitchFamily="18" charset="0"/>
              </a:rPr>
              <a:t>жылы.</a:t>
            </a:r>
          </a:p>
        </p:txBody>
      </p:sp>
      <p:graphicFrame>
        <p:nvGraphicFramePr>
          <p:cNvPr id="27" name="Table"/>
          <p:cNvGraphicFramePr/>
          <p:nvPr>
            <p:extLst>
              <p:ext uri="{D42A27DB-BD31-4B8C-83A1-F6EECF244321}">
                <p14:modId xmlns:p14="http://schemas.microsoft.com/office/powerpoint/2010/main" val="4095774684"/>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123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1263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80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144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0</a:t>
                      </a:r>
                      <a:r>
                        <a:rPr sz="900" dirty="0">
                          <a:latin typeface="Times New Roman"/>
                          <a:ea typeface="Times New Roman"/>
                          <a:cs typeface="Times New Roman"/>
                          <a:sym typeface="Times New Roman"/>
                        </a:rPr>
                        <a:t>,</a:t>
                      </a:r>
                      <a:r>
                        <a:rPr lang="ru-RU" sz="900" dirty="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a:t>
                      </a:r>
                      <a:r>
                        <a:rPr lang="ru-RU"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en-US" dirty="0"/>
              <a:t>2</a:t>
            </a:r>
            <a:r>
              <a:rPr lang="ru-RU" dirty="0"/>
              <a:t>4</a:t>
            </a:r>
            <a:r>
              <a:t> </a:t>
            </a:r>
            <a:r>
              <a:rPr lang="kk-KZ" dirty="0"/>
              <a:t>сәуір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25973"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algn="just">
              <a:defRPr/>
            </a:pP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25 </a:t>
            </a:r>
            <a:r>
              <a:rPr lang="ru-RU" sz="1200" b="1" dirty="0" err="1">
                <a:solidFill>
                  <a:schemeClr val="tx1"/>
                </a:solidFill>
                <a:latin typeface="Times New Roman" panose="02020603050405020304" pitchFamily="18" charset="0"/>
                <a:cs typeface="Times New Roman" panose="02020603050405020304" pitchFamily="18" charset="0"/>
              </a:rPr>
              <a:t>сәуір</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түнде</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Жалпы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қала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бойынша</a:t>
            </a:r>
            <a:r>
              <a:rPr lang="ru-RU" sz="1200"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түнде</a:t>
            </a:r>
            <a:r>
              <a:rPr lang="ru-RU" sz="1200" b="1" dirty="0">
                <a:latin typeface="Times New Roman" panose="02020603050405020304" pitchFamily="18" charset="0"/>
                <a:cs typeface="Times New Roman" panose="02020603050405020304" pitchFamily="18" charset="0"/>
              </a:rPr>
              <a:t> 25 </a:t>
            </a:r>
            <a:r>
              <a:rPr lang="ru-RU" sz="1200" b="1" dirty="0" err="1">
                <a:latin typeface="Times New Roman" panose="02020603050405020304" pitchFamily="18" charset="0"/>
                <a:cs typeface="Times New Roman" panose="02020603050405020304" pitchFamily="18" charset="0"/>
              </a:rPr>
              <a:t>сәуірде</a:t>
            </a:r>
            <a:r>
              <a:rPr lang="ru-RU" sz="1200" b="1"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ауаның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деңгейінің</a:t>
            </a:r>
            <a:r>
              <a:rPr lang="ru-RU" sz="1200"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жөғары</a:t>
            </a:r>
            <a:r>
              <a:rPr lang="ru-RU" sz="1200" b="1"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күтілуде</a:t>
            </a:r>
            <a:r>
              <a:rPr lang="ru-RU" sz="1200" dirty="0">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a:latin typeface="Times New Roman"/>
                <a:ea typeface="Times New Roman"/>
                <a:cs typeface="Times New Roman"/>
                <a:sym typeface="Times New Roman"/>
              </a:rPr>
              <a:t> С</a:t>
            </a:r>
            <a:r>
              <a:rPr sz="1200">
                <a:latin typeface="Times New Roman"/>
                <a:ea typeface="Times New Roman"/>
                <a:cs typeface="Times New Roman"/>
                <a:sym typeface="Times New Roman"/>
              </a:rPr>
              <a:t>. </a:t>
            </a:r>
            <a:r>
              <a:rPr sz="1200" dirty="0">
                <a:latin typeface="Times New Roman"/>
                <a:ea typeface="Times New Roman"/>
                <a:cs typeface="Times New Roman"/>
                <a:sym typeface="Times New Roman"/>
              </a:rPr>
              <a:t>/</a:t>
            </a:r>
            <a:r>
              <a:rPr sz="1200" dirty="0" err="1">
                <a:latin typeface="Times New Roman"/>
                <a:ea typeface="Times New Roman"/>
                <a:cs typeface="Times New Roman"/>
                <a:sym typeface="Times New Roman"/>
              </a:rPr>
              <a:t>Сагандыкова</a:t>
            </a:r>
            <a:r>
              <a:rPr sz="1200" dirty="0">
                <a:latin typeface="Times New Roman"/>
                <a:ea typeface="Times New Roman"/>
                <a:cs typeface="Times New Roman"/>
                <a:sym typeface="Times New Roman"/>
              </a:rPr>
              <a:t> З.</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84</TotalTime>
  <Words>672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42</cp:revision>
  <dcterms:modified xsi:type="dcterms:W3CDTF">2025-04-24T07:15:16Z</dcterms:modified>
</cp:coreProperties>
</file>