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8564220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сәуір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47371"/>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25 сәуір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24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25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a:t>
            </a:r>
            <a:r>
              <a:rPr lang="kk-KZ" sz="1300" dirty="0">
                <a:latin typeface="Times New Roman" panose="02020603050405020304" pitchFamily="18" charset="0"/>
                <a:ea typeface="Calibri" panose="020F0502020204030204" pitchFamily="34" charset="0"/>
              </a:rPr>
              <a:t>8-13 </a:t>
            </a:r>
            <a:r>
              <a:rPr lang="kk-KZ" sz="1300" dirty="0">
                <a:effectLst/>
                <a:latin typeface="Times New Roman" panose="02020603050405020304" pitchFamily="18" charset="0"/>
                <a:ea typeface="Calibri" panose="020F0502020204030204" pitchFamily="34" charset="0"/>
              </a:rPr>
              <a:t>м/с. Ауа температурасы түнде 8-10, күндіз 24-26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r>
              <a:rPr lang="kk-KZ" sz="1300" dirty="0">
                <a:effectLst/>
                <a:latin typeface="Times New Roman" panose="02020603050405020304" pitchFamily="18" charset="0"/>
                <a:ea typeface="Calibri" panose="020F0502020204030204" pitchFamily="34" charset="0"/>
              </a:rPr>
              <a:t> </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26 сәуір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25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26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5-10 м/с. Ауа температурасы 13-15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24 </a:t>
            </a:r>
            <a:r>
              <a:rPr lang="ru-RU" altLang="ru-RU" sz="1100" b="1" dirty="0" err="1">
                <a:latin typeface="Times New Roman" panose="02020603050405020304" pitchFamily="18" charset="0"/>
                <a:cs typeface="Times New Roman" panose="02020603050405020304" pitchFamily="18" charset="0"/>
              </a:rPr>
              <a:t>сәуірде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893459004"/>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443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0.885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223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18292</TotalTime>
  <Words>569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3521</cp:revision>
  <cp:lastPrinted>2021-07-01T07:38:07Z</cp:lastPrinted>
  <dcterms:created xsi:type="dcterms:W3CDTF">2018-03-27T06:03:00Z</dcterms:created>
  <dcterms:modified xsi:type="dcterms:W3CDTF">2025-04-24T06:43:22Z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