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6" d="100"/>
          <a:sy n="96" d="100"/>
        </p:scale>
        <p:origin x="84" y="13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058489"/>
              </p:ext>
            </p:extLst>
          </p:nvPr>
        </p:nvGraphicFramePr>
        <p:xfrm>
          <a:off x="352128" y="2509947"/>
          <a:ext cx="4465638" cy="186347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114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24 </a:t>
                      </a:r>
                      <a:r>
                        <a:rPr lang="ru-RU" altLang="zh-CN" sz="1200" b="1" i="1" baseline="0" dirty="0" err="1">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41306" y="2949147"/>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71448450"/>
              </p:ext>
            </p:extLst>
          </p:nvPr>
        </p:nvGraphicFramePr>
        <p:xfrm>
          <a:off x="5072359" y="4773086"/>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35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1099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.325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1306" y="4249274"/>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24 </a:t>
            </a:r>
            <a:r>
              <a:rPr lang="kk-KZ" altLang="ru-RU" sz="1200" b="1" dirty="0" smtClean="0">
                <a:latin typeface="Times New Roman" panose="02020603050405020304" pitchFamily="18" charset="0"/>
                <a:cs typeface="Times New Roman" panose="02020603050405020304" pitchFamily="18" charset="0"/>
              </a:rPr>
              <a:t>сәуір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ru-RU" altLang="ru-RU" sz="1100" b="1" dirty="0" smtClean="0">
                <a:latin typeface="Times New Roman" panose="02020603050405020304" pitchFamily="18" charset="0"/>
                <a:cs typeface="Times New Roman" panose="02020603050405020304" pitchFamily="18" charset="0"/>
              </a:rPr>
              <a:t>2</a:t>
            </a:r>
            <a:r>
              <a:rPr lang="en-US" altLang="ru-RU" sz="1100" b="1" dirty="0" smtClean="0">
                <a:latin typeface="Times New Roman" panose="02020603050405020304" pitchFamily="18" charset="0"/>
                <a:cs typeface="Times New Roman" panose="02020603050405020304" pitchFamily="18" charset="0"/>
              </a:rPr>
              <a:t>5</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сәуір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24 </a:t>
            </a:r>
            <a:r>
              <a:rPr lang="kk-KZ" altLang="ru-RU" sz="1100" b="1" dirty="0">
                <a:solidFill>
                  <a:srgbClr val="000000"/>
                </a:solidFill>
                <a:latin typeface="Times New Roman" panose="02020603050405020304" pitchFamily="18" charset="0"/>
                <a:cs typeface="Times New Roman" panose="02020603050405020304" pitchFamily="18" charset="0"/>
              </a:rPr>
              <a:t>сәуір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ru-RU" altLang="ru-RU" sz="1100" b="1" dirty="0" smtClean="0">
                <a:solidFill>
                  <a:srgbClr val="000000"/>
                </a:solidFill>
                <a:latin typeface="Times New Roman" panose="02020603050405020304" pitchFamily="18" charset="0"/>
                <a:cs typeface="Times New Roman" panose="02020603050405020304" pitchFamily="18" charset="0"/>
              </a:rPr>
              <a:t>2</a:t>
            </a:r>
            <a:r>
              <a:rPr lang="en-US" altLang="ru-RU" sz="1100" b="1" dirty="0" smtClean="0">
                <a:solidFill>
                  <a:srgbClr val="000000"/>
                </a:solidFill>
                <a:latin typeface="Times New Roman" panose="02020603050405020304" pitchFamily="18" charset="0"/>
                <a:cs typeface="Times New Roman" panose="02020603050405020304" pitchFamily="18" charset="0"/>
              </a:rPr>
              <a:t>5</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сәуір</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Кей уақыттарда тұман. Жел оңтүстік-батыстан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күші 5-10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9-11,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20-22 жылы</a:t>
            </a:r>
            <a:r>
              <a:rPr lang="kk-KZ" sz="1100" dirty="0">
                <a:solidFill>
                  <a:prstClr val="black"/>
                </a:solidFill>
                <a:latin typeface="Times New Roman" pitchFamily="18" charset="0"/>
                <a:cs typeface="Times New Roman" pitchFamily="18" charset="0"/>
              </a:rPr>
              <a:t>.</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a:t>
            </a:r>
            <a:r>
              <a:rPr lang="en-US" sz="1100" b="1" dirty="0" smtClean="0">
                <a:solidFill>
                  <a:srgbClr val="000000"/>
                </a:solidFill>
                <a:latin typeface="Times New Roman" panose="02020603050405020304" pitchFamily="18" charset="0"/>
                <a:cs typeface="Times New Roman" panose="02020603050405020304" pitchFamily="18" charset="0"/>
              </a:rPr>
              <a:t>6</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сәуір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 </a:t>
            </a:r>
            <a:r>
              <a:rPr lang="ru-RU" sz="1100" b="1" dirty="0" smtClean="0">
                <a:solidFill>
                  <a:srgbClr val="000000"/>
                </a:solidFill>
                <a:latin typeface="Times New Roman" panose="02020603050405020304" pitchFamily="18" charset="0"/>
                <a:cs typeface="Times New Roman" panose="02020603050405020304" pitchFamily="18" charset="0"/>
              </a:rPr>
              <a:t>2</a:t>
            </a:r>
            <a:r>
              <a:rPr lang="en-US" sz="1100" b="1" dirty="0" smtClean="0">
                <a:solidFill>
                  <a:srgbClr val="000000"/>
                </a:solidFill>
                <a:latin typeface="Times New Roman" panose="02020603050405020304" pitchFamily="18" charset="0"/>
                <a:cs typeface="Times New Roman" panose="02020603050405020304" pitchFamily="18" charset="0"/>
              </a:rPr>
              <a:t>5</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сәуір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ru-RU" sz="1100" b="1" dirty="0" smtClean="0">
                <a:solidFill>
                  <a:srgbClr val="000000"/>
                </a:solidFill>
                <a:latin typeface="Times New Roman" panose="02020603050405020304" pitchFamily="18" charset="0"/>
                <a:cs typeface="Times New Roman" panose="02020603050405020304" pitchFamily="18" charset="0"/>
              </a:rPr>
              <a:t>2</a:t>
            </a:r>
            <a:r>
              <a:rPr lang="en-US" sz="1100" b="1" dirty="0" smtClean="0">
                <a:solidFill>
                  <a:srgbClr val="000000"/>
                </a:solidFill>
                <a:latin typeface="Times New Roman" panose="02020603050405020304" pitchFamily="18" charset="0"/>
                <a:cs typeface="Times New Roman" panose="02020603050405020304" pitchFamily="18" charset="0"/>
              </a:rPr>
              <a:t>6 </a:t>
            </a:r>
            <a:r>
              <a:rPr lang="kk-KZ" sz="1100" b="1" dirty="0">
                <a:solidFill>
                  <a:srgbClr val="000000"/>
                </a:solidFill>
                <a:latin typeface="Times New Roman" panose="02020603050405020304" pitchFamily="18" charset="0"/>
                <a:cs typeface="Times New Roman" panose="02020603050405020304" pitchFamily="18" charset="0"/>
              </a:rPr>
              <a:t>сәуір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Аздаған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12-14 </a:t>
            </a:r>
            <a:r>
              <a:rPr lang="ru-RU" sz="1100" dirty="0" err="1"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46801" y="3931448"/>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30421</TotalTime>
  <Words>591</Words>
  <Application>Microsoft Office PowerPoint</Application>
  <PresentationFormat>Лист A4 (210x297 мм)</PresentationFormat>
  <Paragraphs>93</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3883</cp:revision>
  <cp:lastPrinted>2021-07-01T07:38:07Z</cp:lastPrinted>
  <dcterms:created xsi:type="dcterms:W3CDTF">2018-03-27T06:03:00Z</dcterms:created>
  <dcterms:modified xsi:type="dcterms:W3CDTF">2025-04-24T06:33:23Z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