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2354467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027422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28-30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a:t>
            </a:r>
            <a:r>
              <a:rPr lang="en-US" altLang="ru-RU" sz="1200" b="1" dirty="0">
                <a:latin typeface="Times New Roman" pitchFamily="18" charset="0"/>
                <a:cs typeface="Times New Roman" pitchFamily="18" charset="0"/>
              </a:rPr>
              <a:t>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a:t>
            </a:r>
            <a:r>
              <a:rPr lang="en-US" sz="1100" dirty="0">
                <a:solidFill>
                  <a:schemeClr val="tx1"/>
                </a:solidFill>
                <a:latin typeface="Times New Roman" panose="02020603050405020304" pitchFamily="18" charset="0"/>
                <a:cs typeface="Times New Roman" panose="02020603050405020304" pitchFamily="18" charset="0"/>
              </a:rPr>
              <a:t>5</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сәуірден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a:t>
            </a:r>
            <a:r>
              <a:rPr lang="en-US" sz="1100" dirty="0">
                <a:solidFill>
                  <a:schemeClr val="tx1"/>
                </a:solidFill>
                <a:latin typeface="Times New Roman" panose="02020603050405020304" pitchFamily="18" charset="0"/>
                <a:cs typeface="Times New Roman" panose="02020603050405020304" pitchFamily="18" charset="0"/>
              </a:rPr>
              <a:t>6</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13987</TotalTime>
  <Words>578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3636</cp:revision>
  <cp:lastPrinted>2021-07-01T03:56:27Z</cp:lastPrinted>
  <dcterms:created xsi:type="dcterms:W3CDTF">2018-03-27T06:03:00Z</dcterms:created>
  <dcterms:modified xsi:type="dcterms:W3CDTF">2025-04-24T06:32:25Z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