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41875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71967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a:solidFill>
                  <a:srgbClr val="000000"/>
                </a:solidFill>
                <a:latin typeface="Times New Roman"/>
              </a:rPr>
              <a:t>өшпелі бұлтты, </a:t>
            </a:r>
            <a:r>
              <a:rPr lang="kk-KZ" sz="1100" dirty="0" smtClean="0">
                <a:solidFill>
                  <a:srgbClr val="000000"/>
                </a:solidFill>
                <a:latin typeface="Times New Roman"/>
              </a:rPr>
              <a:t>жаңбыр</a:t>
            </a:r>
            <a:r>
              <a:rPr lang="kk-KZ" sz="1100" dirty="0" smtClean="0">
                <a:solidFill>
                  <a:srgbClr val="000000"/>
                </a:solidFill>
                <a:latin typeface="Times New Roman"/>
              </a:rPr>
              <a:t>, найзағай. </a:t>
            </a:r>
            <a:r>
              <a:rPr lang="kk-KZ" sz="1100" dirty="0">
                <a:solidFill>
                  <a:srgbClr val="000000"/>
                </a:solidFill>
                <a:latin typeface="Times New Roman"/>
              </a:rPr>
              <a:t>Жел </a:t>
            </a:r>
            <a:r>
              <a:rPr lang="kk-KZ" sz="1100" dirty="0" smtClean="0">
                <a:solidFill>
                  <a:srgbClr val="000000"/>
                </a:solidFill>
                <a:latin typeface="Times New Roman"/>
              </a:rPr>
              <a:t>оңтүстік-шығыстан соғады</a:t>
            </a:r>
            <a:r>
              <a:rPr lang="kk-KZ" sz="1100" dirty="0">
                <a:solidFill>
                  <a:srgbClr val="000000"/>
                </a:solidFill>
                <a:latin typeface="Times New Roman"/>
              </a:rPr>
              <a:t>, күші </a:t>
            </a:r>
            <a:r>
              <a:rPr lang="kk-KZ" sz="1100" dirty="0" smtClean="0">
                <a:solidFill>
                  <a:srgbClr val="000000"/>
                </a:solidFill>
                <a:latin typeface="Times New Roman"/>
              </a:rPr>
              <a:t>9-14, екпіні 18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11-13, </a:t>
            </a:r>
            <a:r>
              <a:rPr lang="kk-KZ" sz="1100" dirty="0">
                <a:solidFill>
                  <a:srgbClr val="000000"/>
                </a:solidFill>
                <a:latin typeface="Times New Roman"/>
              </a:rPr>
              <a:t>күндіз </a:t>
            </a:r>
            <a:r>
              <a:rPr lang="kk-KZ" sz="1100" dirty="0" smtClean="0">
                <a:solidFill>
                  <a:srgbClr val="000000"/>
                </a:solidFill>
                <a:latin typeface="Times New Roman"/>
              </a:rPr>
              <a:t>20-22 </a:t>
            </a:r>
            <a:r>
              <a:rPr lang="kk-KZ" sz="1100" dirty="0" smtClean="0">
                <a:solidFill>
                  <a:srgbClr val="000000"/>
                </a:solidFill>
                <a:latin typeface="Times New Roman"/>
              </a:rPr>
              <a:t>градус </a:t>
            </a:r>
            <a:r>
              <a:rPr lang="kk-KZ" sz="1100" dirty="0">
                <a:solidFill>
                  <a:srgbClr val="000000"/>
                </a:solidFill>
                <a:latin typeface="Times New Roman"/>
              </a:rPr>
              <a:t>жылы</a:t>
            </a:r>
            <a:r>
              <a:rPr lang="kk-KZ" sz="1100" dirty="0" smtClean="0">
                <a:solidFill>
                  <a:srgbClr val="000000"/>
                </a:solidFill>
                <a:latin typeface="Times New Roman"/>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26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31253</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6171</cp:revision>
  <cp:lastPrinted>2021-07-01T03:56:27Z</cp:lastPrinted>
  <dcterms:created xsi:type="dcterms:W3CDTF">2018-03-27T06:03:00Z</dcterms:created>
  <dcterms:modified xsi:type="dcterms:W3CDTF">2025-04-24T07:09:53Z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