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2518136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45890496"/>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1440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0.288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103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0.257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сәуірдегі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сәуірге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25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Жел </a:t>
            </a:r>
            <a:r>
              <a:rPr lang="kk-KZ" sz="1200" dirty="0" smtClean="0">
                <a:latin typeface="Times New Roman" panose="02020603050405020304" pitchFamily="18" charset="0"/>
                <a:cs typeface="Times New Roman" panose="02020603050405020304" pitchFamily="18" charset="0"/>
              </a:rPr>
              <a:t>оңтүстік-шығыстан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15-17, </a:t>
            </a:r>
            <a:r>
              <a:rPr lang="kk-KZ" sz="1200" dirty="0" smtClean="0">
                <a:latin typeface="Times New Roman" panose="02020603050405020304" pitchFamily="18" charset="0"/>
                <a:cs typeface="Times New Roman" panose="02020603050405020304" pitchFamily="18" charset="0"/>
              </a:rPr>
              <a:t>күндіз 32-34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сәуірге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26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Аздаған бұлтты, жауын-шашынсыз. </a:t>
            </a:r>
            <a:r>
              <a:rPr lang="kk-KZ" sz="1200" smtClean="0">
                <a:latin typeface="Times New Roman" panose="02020603050405020304" pitchFamily="18" charset="0"/>
                <a:cs typeface="Times New Roman" panose="02020603050405020304" pitchFamily="18" charset="0"/>
              </a:rPr>
              <a:t>Жел </a:t>
            </a:r>
            <a:r>
              <a:rPr lang="kk-KZ" sz="1200" smtClean="0">
                <a:latin typeface="Times New Roman" panose="02020603050405020304" pitchFamily="18" charset="0"/>
                <a:cs typeface="Times New Roman" panose="02020603050405020304" pitchFamily="18" charset="0"/>
              </a:rPr>
              <a:t>оңтүстік-шығыстан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15-17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25 </a:t>
            </a:r>
            <a:r>
              <a:rPr lang="ru-RU" sz="1200" dirty="0" err="1" smtClean="0">
                <a:solidFill>
                  <a:schemeClr val="tx1"/>
                </a:solidFill>
                <a:latin typeface="Times New Roman" pitchFamily="18" charset="0"/>
                <a:cs typeface="Times New Roman" pitchFamily="18" charset="0"/>
              </a:rPr>
              <a:t>сәуір</a:t>
            </a:r>
            <a:r>
              <a:rPr lang="ru-RU" sz="1200" dirty="0" smtClean="0">
                <a:solidFill>
                  <a:schemeClr val="tx1"/>
                </a:solidFill>
                <a:latin typeface="Times New Roman" pitchFamily="18" charset="0"/>
                <a:cs typeface="Times New Roman" pitchFamily="18" charset="0"/>
              </a:rPr>
              <a:t>, 26 </a:t>
            </a:r>
            <a:r>
              <a:rPr lang="ru-RU" sz="1200" dirty="0" err="1" smtClean="0">
                <a:solidFill>
                  <a:schemeClr val="tx1"/>
                </a:solidFill>
                <a:latin typeface="Times New Roman" pitchFamily="18" charset="0"/>
                <a:cs typeface="Times New Roman" pitchFamily="18" charset="0"/>
              </a:rPr>
              <a:t>сәуірге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1927137748"/>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Баймаганбетова</a:t>
                        </a:r>
                        <a:r>
                          <a:rPr lang="ru-RU" altLang="x-none" sz="800" b="0" smtClean="0">
                            <a:latin typeface="Times New Roman" panose="02020603050405020304" pitchFamily="18" charset="0"/>
                            <a:cs typeface="Times New Roman" panose="02020603050405020304" pitchFamily="18" charset="0"/>
                          </a:rPr>
                          <a:t> С</a:t>
                        </a:r>
                        <a:r>
                          <a:rPr lang="ru-RU" altLang="x-none" sz="800" b="0" baseline="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15617</TotalTime>
  <Words>529</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3630</cp:revision>
  <cp:lastPrinted>2021-07-01T07:38:07Z</cp:lastPrinted>
  <dcterms:created xsi:type="dcterms:W3CDTF">2018-03-27T06:03:00Z</dcterms:created>
  <dcterms:modified xsi:type="dcterms:W3CDTF">2025-04-24T06:24:10Z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