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30" d="100"/>
          <a:sy n="130" d="100"/>
        </p:scale>
        <p:origin x="-4212" y="-198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319975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smtClean="0">
                          <a:latin typeface="Times New Roman" panose="02020603050405020304" pitchFamily="18" charset="0"/>
                          <a:cs typeface="Times New Roman" panose="02020603050405020304" pitchFamily="18" charset="0"/>
                        </a:rPr>
                        <a:t>17</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smtClean="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smtClean="0">
                          <a:latin typeface="Times New Roman" panose="02020603050405020304" pitchFamily="18" charset="0"/>
                          <a:cs typeface="Times New Roman" panose="02020603050405020304" pitchFamily="18" charset="0"/>
                        </a:rPr>
                        <a:t>48</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smtClean="0">
                          <a:solidFill>
                            <a:srgbClr val="000000"/>
                          </a:solidFill>
                          <a:latin typeface="Times New Roman" panose="02020603050405020304" pitchFamily="18" charset="0"/>
                          <a:cs typeface="Times New Roman" panose="02020603050405020304" pitchFamily="18" charset="0"/>
                        </a:rPr>
                        <a:t>0,10</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smtClean="0">
                          <a:latin typeface="Times New Roman" panose="02020603050405020304" pitchFamily="18" charset="0"/>
                          <a:cs typeface="Times New Roman" panose="02020603050405020304" pitchFamily="18" charset="0"/>
                        </a:rPr>
                        <a:t>733</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smtClean="0">
                          <a:solidFill>
                            <a:srgbClr val="000000"/>
                          </a:solidFill>
                          <a:latin typeface="Times New Roman" panose="02020603050405020304" pitchFamily="18" charset="0"/>
                          <a:cs typeface="Times New Roman" panose="02020603050405020304" pitchFamily="18" charset="0"/>
                        </a:rPr>
                        <a:t>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smtClean="0">
                          <a:latin typeface="Times New Roman" panose="02020603050405020304" pitchFamily="18" charset="0"/>
                          <a:cs typeface="Times New Roman" panose="02020603050405020304" pitchFamily="18" charset="0"/>
                        </a:rPr>
                        <a:t>21</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smtClean="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smtClean="0">
                          <a:latin typeface="Times New Roman" panose="02020603050405020304" pitchFamily="18" charset="0"/>
                          <a:cs typeface="Times New Roman" panose="02020603050405020304" pitchFamily="18" charset="0"/>
                        </a:rPr>
                        <a:t>89</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smtClean="0">
                          <a:solidFill>
                            <a:srgbClr val="000000"/>
                          </a:solidFill>
                          <a:latin typeface="Times New Roman" panose="02020603050405020304" pitchFamily="18" charset="0"/>
                          <a:cs typeface="Times New Roman" panose="02020603050405020304" pitchFamily="18" charset="0"/>
                        </a:rPr>
                        <a:t>0,22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smtClean="0">
                          <a:latin typeface="Times New Roman" panose="02020603050405020304" pitchFamily="18" charset="0"/>
                          <a:cs typeface="Times New Roman" panose="02020603050405020304" pitchFamily="18" charset="0"/>
                        </a:rPr>
                        <a:t>32</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smtClean="0">
                          <a:solidFill>
                            <a:srgbClr val="000000"/>
                          </a:solidFill>
                          <a:latin typeface="Times New Roman" panose="02020603050405020304" pitchFamily="18" charset="0"/>
                          <a:cs typeface="Times New Roman" panose="02020603050405020304" pitchFamily="18" charset="0"/>
                        </a:rPr>
                        <a:t>4,0</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25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24</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25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аздаған жаңбыр, найзағай. Оңтүстіктен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түнде күші 9-14 м/с,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күші 15-20, екпіні 23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26 </a:t>
            </a:r>
            <a:r>
              <a:rPr lang="kk-KZ" sz="1100" b="1" dirty="0" smtClean="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25</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26</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a:t>
            </a:r>
            <a:r>
              <a:rPr lang="kk-KZ" sz="1100" dirty="0">
                <a:latin typeface="Times New Roman" pitchFamily="18" charset="0"/>
                <a:cs typeface="Times New Roman" pitchFamily="18" charset="0"/>
              </a:rPr>
              <a:t>Оңтүстіктен жел соғады, </a:t>
            </a:r>
            <a:r>
              <a:rPr lang="kk-KZ" sz="1100" dirty="0" smtClean="0">
                <a:latin typeface="Times New Roman" pitchFamily="18" charset="0"/>
                <a:cs typeface="Times New Roman" pitchFamily="18" charset="0"/>
              </a:rPr>
              <a:t>күші 9-14, екпіні  15-20 </a:t>
            </a:r>
            <a:r>
              <a:rPr lang="kk-KZ" sz="1100" dirty="0">
                <a:latin typeface="Times New Roman" pitchFamily="18" charset="0"/>
                <a:cs typeface="Times New Roman" pitchFamily="18" charset="0"/>
              </a:rPr>
              <a:t>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060848"/>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rgbClr val="000000"/>
                </a:solidFill>
                <a:latin typeface="Times New Roman" pitchFamily="18" charset="0"/>
                <a:cs typeface="Times New Roman" pitchFamily="18" charset="0"/>
              </a:rPr>
              <a:t>25</a:t>
            </a:r>
            <a:r>
              <a:rPr lang="kk-KZ" sz="1100" dirty="0" smtClean="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smtClean="0">
                <a:solidFill>
                  <a:srgbClr val="000000"/>
                </a:solidFill>
                <a:latin typeface="Times New Roman" pitchFamily="18" charset="0"/>
                <a:cs typeface="Times New Roman" pitchFamily="18" charset="0"/>
              </a:rPr>
              <a:t>26</a:t>
            </a:r>
            <a:r>
              <a:rPr lang="ru-RU" alt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16387</TotalTime>
  <Words>563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6223</cp:revision>
  <cp:lastPrinted>2021-07-01T03:56:27Z</cp:lastPrinted>
  <dcterms:created xsi:type="dcterms:W3CDTF">2018-03-27T06:03:00Z</dcterms:created>
  <dcterms:modified xsi:type="dcterms:W3CDTF">2025-04-24T06:43:00Z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