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6955026"/>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24 сәуірге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108269"/>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25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24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25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жаңбыр, найзағай. Түнде және таңертең тұман. Оңтүстік-шығыстан, оңтүстіктен жел соғады, күші 5-10 м/с. Ауа температурасы түнде 7-9, күндіз 21-23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26 </a:t>
            </a:r>
            <a:r>
              <a:rPr lang="ru-RU" altLang="ru-RU" sz="1150" b="1" dirty="0" err="1">
                <a:latin typeface="Times New Roman" panose="02020603050405020304" pitchFamily="18" charset="0"/>
                <a:cs typeface="Times New Roman" panose="02020603050405020304" pitchFamily="18" charset="0"/>
              </a:rPr>
              <a:t>сәуірге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25 </a:t>
            </a:r>
            <a:r>
              <a:rPr lang="ru-RU" sz="1150" b="1" dirty="0" err="1">
                <a:latin typeface="Times New Roman" panose="02020603050405020304" pitchFamily="18" charset="0"/>
                <a:cs typeface="Times New Roman" panose="02020603050405020304" pitchFamily="18" charset="0"/>
              </a:rPr>
              <a:t>сәуір</a:t>
            </a:r>
            <a:r>
              <a:rPr lang="kk-KZ"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26 </a:t>
            </a:r>
            <a:r>
              <a:rPr lang="ru-RU" sz="1150" b="1" dirty="0" err="1">
                <a:latin typeface="Times New Roman" panose="02020603050405020304" pitchFamily="18" charset="0"/>
                <a:cs typeface="Times New Roman" panose="02020603050405020304" pitchFamily="18" charset="0"/>
              </a:rPr>
              <a:t>сәуір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жел соғады, күші 9-14 м/с. </a:t>
            </a:r>
            <a:r>
              <a:rPr lang="kk-KZ" altLang="ru-RU" sz="1200">
                <a:latin typeface="Times New Roman" panose="02020603050405020304" pitchFamily="18" charset="0"/>
                <a:cs typeface="Times New Roman" panose="02020603050405020304" pitchFamily="18" charset="0"/>
              </a:rPr>
              <a:t>Ауа температурасы түнде 8-10  градус жылы.</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11359717"/>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141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0.281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648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24467</TotalTime>
  <Words>572</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4707</cp:revision>
  <cp:lastPrinted>2021-07-01T03:56:27Z</cp:lastPrinted>
  <dcterms:created xsi:type="dcterms:W3CDTF">2018-03-27T06:03:00Z</dcterms:created>
  <dcterms:modified xsi:type="dcterms:W3CDTF">2025-04-24T08:31:59Z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