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540716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25 сәуірде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2025 24 </a:t>
            </a:r>
            <a:r>
              <a:rPr lang="ru-RU" altLang="ru-RU" sz="1150" b="1" dirty="0" err="1">
                <a:solidFill>
                  <a:srgbClr val="000000"/>
                </a:solidFill>
                <a:latin typeface="Times New Roman" pitchFamily="18" charset="0"/>
                <a:cs typeface="Times New Roman" pitchFamily="18" charset="0"/>
              </a:rPr>
              <a:t>сәуір</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25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күндіз жаңбыр, найзағай болады. Оңтүстік-шығыстан соғатын жел оңтүстік-батысқа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9-14, күндіз екпіні 15-20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13-15,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24-26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just"/>
            <a:r>
              <a:rPr lang="ru-RU" sz="1150"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26 </a:t>
            </a:r>
            <a:r>
              <a:rPr lang="kk-KZ" altLang="ru-RU" sz="1150" b="1" dirty="0" smtClean="0">
                <a:solidFill>
                  <a:srgbClr val="000000"/>
                </a:solidFill>
                <a:latin typeface="Times New Roman" pitchFamily="18" charset="0"/>
                <a:cs typeface="Times New Roman" pitchFamily="18" charset="0"/>
              </a:rPr>
              <a:t>сәуір </a:t>
            </a: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ru-RU" sz="1150" b="1" dirty="0" smtClean="0">
                <a:solidFill>
                  <a:srgbClr val="000000"/>
                </a:solidFill>
                <a:latin typeface="Times New Roman" pitchFamily="18" charset="0"/>
                <a:cs typeface="Times New Roman" pitchFamily="18" charset="0"/>
              </a:rPr>
              <a:t>25 </a:t>
            </a:r>
            <a:r>
              <a:rPr lang="ru-RU" sz="1150" b="1" dirty="0" err="1" smtClean="0">
                <a:solidFill>
                  <a:srgbClr val="000000"/>
                </a:solidFill>
                <a:latin typeface="Times New Roman" pitchFamily="18" charset="0"/>
                <a:cs typeface="Times New Roman" pitchFamily="18" charset="0"/>
              </a:rPr>
              <a:t>сәуір</a:t>
            </a:r>
            <a:r>
              <a:rPr lang="ru-RU" sz="1150" b="1" dirty="0" smtClean="0">
                <a:solidFill>
                  <a:srgbClr val="000000"/>
                </a:solidFill>
                <a:latin typeface="Times New Roman" pitchFamily="18" charset="0"/>
                <a:cs typeface="Times New Roman" pitchFamily="18" charset="0"/>
              </a:rPr>
              <a:t>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26</a:t>
            </a:r>
            <a:r>
              <a:rPr lang="kk-KZ" sz="1150" b="1" dirty="0" smtClean="0">
                <a:solidFill>
                  <a:srgbClr val="000000"/>
                </a:solidFill>
                <a:latin typeface="Times New Roman" pitchFamily="18" charset="0"/>
                <a:cs typeface="Times New Roman" pitchFamily="18" charset="0"/>
              </a:rPr>
              <a:t> сәуір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a:t>
            </a:r>
            <a:r>
              <a:rPr lang="kk-KZ" sz="1150" dirty="0" smtClean="0">
                <a:latin typeface="Times New Roman" panose="02020603050405020304" pitchFamily="18" charset="0"/>
                <a:cs typeface="Times New Roman" panose="02020603050405020304" pitchFamily="18" charset="0"/>
              </a:rPr>
              <a:t>бұлтты, жауын-шашынсыз. Оңтүстік-батыстан, батыстан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0-5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болады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939546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077162"/>
            <a:ext cx="4714908" cy="11541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25 сәуір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r>
              <a:rPr lang="kk-KZ" sz="1150" dirty="0" smtClean="0">
                <a:solidFill>
                  <a:schemeClr val="tx1"/>
                </a:solidFill>
                <a:latin typeface="Times New Roman" panose="02020603050405020304" pitchFamily="18" charset="0"/>
                <a:cs typeface="Times New Roman" panose="02020603050405020304" pitchFamily="18" charset="0"/>
              </a:rPr>
              <a:t> 2025 жылғы 26 </a:t>
            </a:r>
            <a:r>
              <a:rPr lang="kk-KZ" sz="1150" dirty="0">
                <a:solidFill>
                  <a:schemeClr val="tx1"/>
                </a:solidFill>
                <a:latin typeface="Times New Roman" panose="02020603050405020304" pitchFamily="18" charset="0"/>
                <a:cs typeface="Times New Roman" panose="02020603050405020304" pitchFamily="18" charset="0"/>
              </a:rPr>
              <a:t>сәуірде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a:solidFill>
                <a:schemeClr val="tx1"/>
              </a:solidFill>
              <a:latin typeface="Times New Roman" panose="02020603050405020304" pitchFamily="18" charset="0"/>
              <a:cs typeface="Times New Roman" panose="02020603050405020304" pitchFamily="18" charset="0"/>
            </a:endParaRP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25619</TotalTime>
  <Words>537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5558</cp:revision>
  <cp:lastPrinted>2021-07-01T07:38:07Z</cp:lastPrinted>
  <dcterms:created xsi:type="dcterms:W3CDTF">2018-03-27T06:03:00Z</dcterms:created>
  <dcterms:modified xsi:type="dcterms:W3CDTF">2025-04-24T10:31:23Z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