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231388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днем небольшой дождь. Ветер 7-12, утром и днем порывы 15-18 м/с. Температура воздуха ночью 13-15, днем 24-26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27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11-13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943360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0.759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22683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3594</cp:revision>
  <cp:lastPrinted>2021-07-01T03:56:27Z</cp:lastPrinted>
  <dcterms:created xsi:type="dcterms:W3CDTF">2018-03-27T06:03:00Z</dcterms:created>
  <dcterms:modified xsi:type="dcterms:W3CDTF">2025-04-25T05:42:56Z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