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6" d="100"/>
          <a:sy n="76" d="100"/>
        </p:scale>
        <p:origin x="62" y="28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4356882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25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5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20 ч. 26 апреля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Ветер южный 9-14 м/с. Температура воздуха ночью 7-9, днем 27-29 тепла.</a:t>
            </a: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26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Ветер южный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8-10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878830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апреля, ночью </a:t>
            </a:r>
            <a:r>
              <a:rPr lang="ru-KZ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 апреля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43328</TotalTime>
  <Words>664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6510</cp:revision>
  <cp:lastPrinted>2021-11-30T05:55:24Z</cp:lastPrinted>
  <dcterms:created xsi:type="dcterms:W3CDTF">2018-03-27T06:03:00Z</dcterms:created>
  <dcterms:modified xsi:type="dcterms:W3CDTF">2025-04-25T06:13:34Z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