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81519139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115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dirty="0"/>
                        <a:t>2</a:t>
                      </a:r>
                      <a:r>
                        <a:rPr lang="ru-RU" dirty="0"/>
                        <a:t>5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en-US" dirty="0"/>
              <a:t>2</a:t>
            </a:r>
            <a:r>
              <a:rPr lang="ru-RU" dirty="0"/>
              <a:t>5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южный, юго-западный 9-14, днем порывы 15-20 м/с. Температура воздуха ночью 11-13, днем 25-27 тепла.</a:t>
            </a: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9-14 м/с. Температура воздуха 11-13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kumimoji="0" lang="kk-KZ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26 апреля рассеиванию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ночью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26 апреля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ожидается </a:t>
            </a:r>
            <a:r>
              <a:rPr kumimoji="0" lang="ru-RU" sz="1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пониженнны</a:t>
            </a:r>
            <a:r>
              <a:rPr lang="ru-RU" sz="1200" b="1" dirty="0">
                <a:latin typeface="Times New Roman"/>
                <a:cs typeface="Times New Roman"/>
                <a:sym typeface="Times New Roman"/>
              </a:rPr>
              <a:t>й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73367569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966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645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42</cp:revision>
  <dcterms:modified xsi:type="dcterms:W3CDTF">2025-04-25T07:21:56Z</dcterms:modified>
</cp:coreProperties>
</file>