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1169475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796075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1161" y="208543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туман.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ночью 1-6, днем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24-26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2869577"/>
              </p:ext>
            </p:extLst>
          </p:nvPr>
        </p:nvGraphicFramePr>
        <p:xfrm>
          <a:off x="5010029" y="3840873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0,137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0,526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0,000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0,543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7232" y="2102637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</a:t>
            </a:r>
            <a:r>
              <a:rPr lang="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07232" y="3136474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06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/ 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23608</TotalTime>
  <Words>697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3702</cp:revision>
  <cp:lastPrinted>2021-10-18T15:52:53Z</cp:lastPrinted>
  <dcterms:created xsi:type="dcterms:W3CDTF">2018-03-27T06:03:00Z</dcterms:created>
  <dcterms:modified xsi:type="dcterms:W3CDTF">2025-04-25T07:23:16Z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